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6" r:id="rId1"/>
  </p:sldMasterIdLst>
  <p:notesMasterIdLst>
    <p:notesMasterId r:id="rId17"/>
  </p:notesMasterIdLst>
  <p:sldIdLst>
    <p:sldId id="256" r:id="rId2"/>
    <p:sldId id="257" r:id="rId3"/>
    <p:sldId id="258" r:id="rId4"/>
    <p:sldId id="273" r:id="rId5"/>
    <p:sldId id="265" r:id="rId6"/>
    <p:sldId id="263" r:id="rId7"/>
    <p:sldId id="286" r:id="rId8"/>
    <p:sldId id="279" r:id="rId9"/>
    <p:sldId id="290" r:id="rId10"/>
    <p:sldId id="278" r:id="rId11"/>
    <p:sldId id="280" r:id="rId12"/>
    <p:sldId id="260" r:id="rId13"/>
    <p:sldId id="288" r:id="rId14"/>
    <p:sldId id="287" r:id="rId15"/>
    <p:sldId id="284" r:id="rId16"/>
  </p:sldIdLst>
  <p:sldSz cx="18288000" cy="10287000"/>
  <p:notesSz cx="6858000" cy="9144000"/>
  <p:embeddedFontLst>
    <p:embeddedFont>
      <p:font typeface="Lato" panose="020F0502020204030203" pitchFamily="34" charset="0"/>
      <p:regular r:id="rId18"/>
      <p:bold r:id="rId19"/>
      <p:italic r:id="rId20"/>
      <p:boldItalic r:id="rId21"/>
    </p:embeddedFont>
    <p:embeddedFont>
      <p:font typeface="League Spartan" pitchFamily="2" charset="77"/>
      <p:regular r:id="rId22"/>
      <p:bold r:id="rId23"/>
    </p:embeddedFont>
    <p:embeddedFont>
      <p:font typeface="League Spartan ExtraBold" pitchFamily="2" charset="77"/>
      <p:bold r:id="rId2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288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23DC6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0CC7CBF-5DEA-1EE1-93A3-4E1B04A32B77}" v="40" dt="2025-04-15T16:30:29.030"/>
    <p1510:client id="{1C8BBA7B-5DC7-4944-917C-AD4112814379}" v="1210" dt="2025-04-15T16:45:23.216"/>
    <p1510:client id="{226CDDDC-C37E-6339-CD62-E2FF16C1BC9F}" v="41" dt="2025-04-15T17:13:03.186"/>
    <p1510:client id="{C1C04C2D-8AE0-C1E8-A65F-E295BAF09622}" v="1515" dt="2025-04-15T02:10:44.869"/>
    <p1510:client id="{DC8DB285-AA03-804F-B021-499756D20550}" v="868" dt="2025-04-15T02:37:55.068"/>
    <p1510:client id="{F71EEAE5-C463-5C0D-9F4E-81BDBD3277F3}" v="5" dt="2025-04-15T18:55:19.649"/>
    <p1510:client id="{FD44B897-B26C-9569-6980-4F6CE1190BE3}" v="9" dt="2025-04-15T16:41:19.32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76"/>
  </p:normalViewPr>
  <p:slideViewPr>
    <p:cSldViewPr snapToGrid="0">
      <p:cViewPr varScale="1">
        <p:scale>
          <a:sx n="70" d="100"/>
          <a:sy n="70" d="100"/>
        </p:scale>
        <p:origin x="744" y="200"/>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None/>
            </a:pPr>
            <a:r>
              <a:rPr lang="en-US" dirty="0"/>
              <a:t>VW</a:t>
            </a:r>
          </a:p>
        </p:txBody>
      </p:sp>
      <p:sp>
        <p:nvSpPr>
          <p:cNvPr id="140" name="Google Shape;140;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a:extLst>
            <a:ext uri="{FF2B5EF4-FFF2-40B4-BE49-F238E27FC236}">
              <a16:creationId xmlns:a16="http://schemas.microsoft.com/office/drawing/2014/main" id="{847A9FFF-6342-8A6F-2A6C-250B82DEF837}"/>
            </a:ext>
          </a:extLst>
        </p:cNvPr>
        <p:cNvGrpSpPr/>
        <p:nvPr/>
      </p:nvGrpSpPr>
      <p:grpSpPr>
        <a:xfrm>
          <a:off x="0" y="0"/>
          <a:ext cx="0" cy="0"/>
          <a:chOff x="0" y="0"/>
          <a:chExt cx="0" cy="0"/>
        </a:xfrm>
      </p:grpSpPr>
      <p:sp>
        <p:nvSpPr>
          <p:cNvPr id="261" name="Google Shape;261;p8:notes">
            <a:extLst>
              <a:ext uri="{FF2B5EF4-FFF2-40B4-BE49-F238E27FC236}">
                <a16:creationId xmlns:a16="http://schemas.microsoft.com/office/drawing/2014/main" id="{C5563036-50D2-7EBF-2821-DD462CD3B8B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Random forest model has the highest predictive accuracy at 91.58%. Lowest amount of false negatives and false positives. </a:t>
            </a:r>
            <a:endParaRPr/>
          </a:p>
        </p:txBody>
      </p:sp>
      <p:sp>
        <p:nvSpPr>
          <p:cNvPr id="262" name="Google Shape;262;p8:notes">
            <a:extLst>
              <a:ext uri="{FF2B5EF4-FFF2-40B4-BE49-F238E27FC236}">
                <a16:creationId xmlns:a16="http://schemas.microsoft.com/office/drawing/2014/main" id="{C21A1BC1-193D-ADE6-CFDC-7A647F16EC6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057898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a:extLst>
            <a:ext uri="{FF2B5EF4-FFF2-40B4-BE49-F238E27FC236}">
              <a16:creationId xmlns:a16="http://schemas.microsoft.com/office/drawing/2014/main" id="{F7047561-7B9D-FB5C-28CA-81436CD42C00}"/>
            </a:ext>
          </a:extLst>
        </p:cNvPr>
        <p:cNvGrpSpPr/>
        <p:nvPr/>
      </p:nvGrpSpPr>
      <p:grpSpPr>
        <a:xfrm>
          <a:off x="0" y="0"/>
          <a:ext cx="0" cy="0"/>
          <a:chOff x="0" y="0"/>
          <a:chExt cx="0" cy="0"/>
        </a:xfrm>
      </p:grpSpPr>
      <p:sp>
        <p:nvSpPr>
          <p:cNvPr id="261" name="Google Shape;261;p8:notes">
            <a:extLst>
              <a:ext uri="{FF2B5EF4-FFF2-40B4-BE49-F238E27FC236}">
                <a16:creationId xmlns:a16="http://schemas.microsoft.com/office/drawing/2014/main" id="{AE8D2EB9-F450-57DB-6EDA-7EB80E3145C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None/>
            </a:pPr>
            <a:r>
              <a:rPr lang="en-US"/>
              <a:t>VW: K-Nearest Neighbors works by predicting a song’s class based on the majority class among its closest neighbors. In our case, we used different features to classify whether a song would have above-average streams or below-average streams.</a:t>
            </a:r>
          </a:p>
          <a:p>
            <a:pPr>
              <a:buNone/>
            </a:pPr>
            <a:r>
              <a:rPr lang="en-US"/>
              <a:t>       The best performance is when </a:t>
            </a:r>
            <a:r>
              <a:rPr lang="en-US" b="1"/>
              <a:t>k = 12</a:t>
            </a:r>
            <a:r>
              <a:rPr lang="en-US"/>
              <a:t>, with an overall </a:t>
            </a:r>
            <a:r>
              <a:rPr lang="en-US" b="1"/>
              <a:t>accuracy of 79.06%</a:t>
            </a:r>
            <a:r>
              <a:rPr lang="en-US"/>
              <a:t> and an AUC of </a:t>
            </a:r>
            <a:r>
              <a:rPr lang="en-US" b="1"/>
              <a:t>0.7877</a:t>
            </a:r>
            <a:r>
              <a:rPr lang="en-US"/>
              <a:t>. But when we look deeper, accuracy doesn’t tell the whole story. The confusion matrix shows that the model </a:t>
            </a:r>
            <a:r>
              <a:rPr lang="en-US" b="1"/>
              <a:t>correctly predicted 128 songs with below-average streams</a:t>
            </a:r>
            <a:r>
              <a:rPr lang="en-US"/>
              <a:t>, which is the majority class. However, it </a:t>
            </a:r>
            <a:r>
              <a:rPr lang="en-US" b="1"/>
              <a:t>misclassified 40 songs that actually had above-average streams</a:t>
            </a:r>
            <a:r>
              <a:rPr lang="en-US"/>
              <a:t>, and only got </a:t>
            </a:r>
            <a:r>
              <a:rPr lang="en-US" b="1"/>
              <a:t>23 hits right</a:t>
            </a:r>
            <a:r>
              <a:rPr lang="en-US"/>
              <a:t>. This means the model is </a:t>
            </a:r>
            <a:r>
              <a:rPr lang="en-US" b="1"/>
              <a:t>heavily biased toward the majority class</a:t>
            </a:r>
            <a:r>
              <a:rPr lang="en-US"/>
              <a:t>. It struggles to correctly identify hits, which are the smaller portion of the dataset.</a:t>
            </a:r>
          </a:p>
          <a:p>
            <a:pPr>
              <a:buNone/>
            </a:pPr>
            <a:r>
              <a:rPr lang="en-US"/>
              <a:t>       So while the accuracy seems decent, </a:t>
            </a:r>
            <a:r>
              <a:rPr lang="en-US" b="1"/>
              <a:t>KNN underperformed in identifying hits</a:t>
            </a:r>
            <a:r>
              <a:rPr lang="en-US"/>
              <a:t>, making it the </a:t>
            </a:r>
            <a:r>
              <a:rPr lang="en-US" b="1"/>
              <a:t>most affected model by class imbalance</a:t>
            </a:r>
            <a:r>
              <a:rPr lang="en-US"/>
              <a:t> in our project.</a:t>
            </a:r>
          </a:p>
          <a:p>
            <a:pPr marL="0" indent="0">
              <a:buNone/>
            </a:pPr>
            <a:endParaRPr lang="en-US"/>
          </a:p>
        </p:txBody>
      </p:sp>
      <p:sp>
        <p:nvSpPr>
          <p:cNvPr id="262" name="Google Shape;262;p8:notes">
            <a:extLst>
              <a:ext uri="{FF2B5EF4-FFF2-40B4-BE49-F238E27FC236}">
                <a16:creationId xmlns:a16="http://schemas.microsoft.com/office/drawing/2014/main" id="{1DFA1D87-4AC2-A1AC-6A40-54FFE38A92F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463433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None/>
            </a:pPr>
            <a:r>
              <a:rPr lang="en-US"/>
              <a:t>VW: Due to class imbalance, we tried to add class weight to the training set but the result didn't change much. </a:t>
            </a:r>
          </a:p>
          <a:p>
            <a:pPr>
              <a:buNone/>
            </a:pPr>
            <a:r>
              <a:rPr lang="en-US"/>
              <a:t>     Among all models, </a:t>
            </a:r>
            <a:r>
              <a:rPr lang="en-US" b="1"/>
              <a:t>Random Forest</a:t>
            </a:r>
            <a:r>
              <a:rPr lang="en-US"/>
              <a:t> performed the best and was the </a:t>
            </a:r>
            <a:r>
              <a:rPr lang="en-US" b="1"/>
              <a:t>least impacted by class imbalance</a:t>
            </a:r>
            <a:r>
              <a:rPr lang="en-US"/>
              <a:t>, due to its ability to handle complex data and balance the classes internally. </a:t>
            </a:r>
            <a:r>
              <a:rPr lang="en-US" b="1"/>
              <a:t>Logistic Regression</a:t>
            </a:r>
            <a:r>
              <a:rPr lang="en-US"/>
              <a:t> and </a:t>
            </a:r>
            <a:r>
              <a:rPr lang="en-US" b="1"/>
              <a:t>SVM</a:t>
            </a:r>
            <a:r>
              <a:rPr lang="en-US"/>
              <a:t> did reasonably well but showed signs of bias toward the majority class. </a:t>
            </a:r>
            <a:r>
              <a:rPr lang="en-US" b="1" err="1"/>
              <a:t>kNN</a:t>
            </a:r>
            <a:r>
              <a:rPr lang="en-US"/>
              <a:t> struggled the most due to its reliance on local neighbors — which were mostly from the majority class.</a:t>
            </a:r>
          </a:p>
        </p:txBody>
      </p:sp>
      <p:sp>
        <p:nvSpPr>
          <p:cNvPr id="226" name="Google Shape;226;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a:t>●SVM hyperparameters include cost and gamma, could be tuned better to improve accuracy </a:t>
            </a:r>
          </a:p>
          <a:p>
            <a:pPr>
              <a:buNone/>
            </a:pPr>
            <a:r>
              <a:rPr lang="en-US"/>
              <a:t>●Other features that could be important: length of the song, genre of the song, virality, explicit lyrics</a:t>
            </a:r>
          </a:p>
          <a:p>
            <a:pPr>
              <a:buNone/>
            </a:pPr>
            <a:endParaRPr lang="en-US">
              <a:latin typeface="Calibri"/>
              <a:ea typeface="Calibri"/>
              <a:cs typeface="Calibri"/>
            </a:endParaRPr>
          </a:p>
        </p:txBody>
      </p:sp>
    </p:spTree>
    <p:extLst>
      <p:ext uri="{BB962C8B-B14F-4D97-AF65-F5344CB8AC3E}">
        <p14:creationId xmlns:p14="http://schemas.microsoft.com/office/powerpoint/2010/main" val="2838563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None/>
            </a:pPr>
            <a:r>
              <a:rPr lang="en-US"/>
              <a:t>VW</a:t>
            </a:r>
            <a:endParaRPr lang="en-US" dirty="0"/>
          </a:p>
        </p:txBody>
      </p:sp>
      <p:sp>
        <p:nvSpPr>
          <p:cNvPr id="156" name="Google Shape;156;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MM</a:t>
            </a:r>
            <a:br>
              <a:rPr lang="en-US"/>
            </a:br>
            <a:endParaRPr lang="en-US"/>
          </a:p>
          <a:p>
            <a:pPr marL="0" lvl="0" indent="0" algn="l" rtl="0">
              <a:spcBef>
                <a:spcPts val="0"/>
              </a:spcBef>
              <a:spcAft>
                <a:spcPts val="0"/>
              </a:spcAft>
              <a:buNone/>
            </a:pPr>
            <a:r>
              <a:rPr lang="en-US"/>
              <a:t>First, we explored the data. The heatmap shows the pairwise correlations between every feature. We wanted to check for extreme multicollinearity. The features range from playlist adds, chart position, to energy and BPM in the song. One thing to keep in mind is not every song is from 2023. The data set contained the top streamed songs in 2023. The majority of the songs are from 2022 and 2023 but some are older. The top streamed song was blinding lights by the weekend.</a:t>
            </a:r>
            <a:endParaRPr/>
          </a:p>
        </p:txBody>
      </p:sp>
      <p:sp>
        <p:nvSpPr>
          <p:cNvPr id="170" name="Google Shape;170;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Google Shape;490;p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MM</a:t>
            </a:r>
          </a:p>
          <a:p>
            <a:pPr marL="0" lvl="0" indent="0" algn="l" rtl="0">
              <a:spcBef>
                <a:spcPts val="0"/>
              </a:spcBef>
              <a:spcAft>
                <a:spcPts val="0"/>
              </a:spcAft>
              <a:buNone/>
            </a:pPr>
            <a:endParaRPr lang="en-US"/>
          </a:p>
          <a:p>
            <a:pPr marL="0" lvl="0" indent="0" algn="l" rtl="0">
              <a:spcBef>
                <a:spcPts val="0"/>
              </a:spcBef>
              <a:spcAft>
                <a:spcPts val="0"/>
              </a:spcAft>
              <a:buNone/>
            </a:pPr>
            <a:r>
              <a:rPr lang="en-US"/>
              <a:t>We then pre-processed the data. The first thing we did was converted the values to a numeric data type. Next, our goal is to predict streams but that values is not categorical. We then used the mean # of streams which was 514 million as a threshold. Values were deemed high stream a 1 if above or lower streams a 0. Next, we then located missing values in the data set. We then removed the feature </a:t>
            </a:r>
            <a:r>
              <a:rPr lang="en-US" err="1"/>
              <a:t>columsn</a:t>
            </a:r>
            <a:r>
              <a:rPr lang="en-US"/>
              <a:t> if they had too many missing values. We also removed track and artist name. We ended up with 17 features. </a:t>
            </a:r>
          </a:p>
          <a:p>
            <a:pPr marL="0" lvl="0" indent="0" algn="l" rtl="0">
              <a:spcBef>
                <a:spcPts val="0"/>
              </a:spcBef>
              <a:spcAft>
                <a:spcPts val="0"/>
              </a:spcAft>
              <a:buNone/>
            </a:pPr>
            <a:endParaRPr lang="en-US"/>
          </a:p>
          <a:p>
            <a:pPr marL="0" lvl="0" indent="0" algn="l" rtl="0">
              <a:spcBef>
                <a:spcPts val="0"/>
              </a:spcBef>
              <a:spcAft>
                <a:spcPts val="0"/>
              </a:spcAft>
              <a:buNone/>
            </a:pPr>
            <a:r>
              <a:rPr lang="en-US"/>
              <a:t>Finally, we defined an 80/20 test/train split that we used for all models.</a:t>
            </a:r>
          </a:p>
        </p:txBody>
      </p:sp>
      <p:sp>
        <p:nvSpPr>
          <p:cNvPr id="491" name="Google Shape;491;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MM</a:t>
            </a:r>
          </a:p>
          <a:p>
            <a:pPr marL="0" lvl="0" indent="0" algn="l" rtl="0">
              <a:spcBef>
                <a:spcPts val="0"/>
              </a:spcBef>
              <a:spcAft>
                <a:spcPts val="0"/>
              </a:spcAft>
              <a:buNone/>
            </a:pPr>
            <a:endParaRPr lang="en-US"/>
          </a:p>
          <a:p>
            <a:pPr marL="0" lvl="0" indent="0" algn="l" rtl="0">
              <a:spcBef>
                <a:spcPts val="0"/>
              </a:spcBef>
              <a:spcAft>
                <a:spcPts val="0"/>
              </a:spcAft>
              <a:buNone/>
            </a:pPr>
            <a:r>
              <a:rPr lang="en-US"/>
              <a:t>The first model we used to predict high and low streams was logistic regression. As we all know logistic regression uses the logit function to create probability values between 0 and 1. The model was implemented in R using the </a:t>
            </a:r>
            <a:r>
              <a:rPr lang="en-US" err="1"/>
              <a:t>glm</a:t>
            </a:r>
            <a:r>
              <a:rPr lang="en-US"/>
              <a:t> function. We used a 0.5 threshold to set predicted values to either 0 or 1.</a:t>
            </a:r>
          </a:p>
        </p:txBody>
      </p:sp>
      <p:sp>
        <p:nvSpPr>
          <p:cNvPr id="293" name="Google Shape;293;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MM</a:t>
            </a:r>
          </a:p>
          <a:p>
            <a:pPr marL="0" lvl="0" indent="0" algn="l" rtl="0">
              <a:spcBef>
                <a:spcPts val="0"/>
              </a:spcBef>
              <a:spcAft>
                <a:spcPts val="0"/>
              </a:spcAft>
              <a:buNone/>
            </a:pPr>
            <a:endParaRPr lang="en-US"/>
          </a:p>
          <a:p>
            <a:pPr marL="0" lvl="0" indent="0" algn="l" rtl="0">
              <a:spcBef>
                <a:spcPts val="0"/>
              </a:spcBef>
              <a:spcAft>
                <a:spcPts val="0"/>
              </a:spcAft>
              <a:buNone/>
            </a:pPr>
            <a:r>
              <a:rPr lang="en-US"/>
              <a:t>The logistic regression results: the accuracy was 87.37% and the AUC was 0.9004 which mean our model was performing better than chance. The ROC curve is also show. Looking specifically at the confusion matrix we see that the model performed best at identifying entries with low streaming values but struggled to identified the higher streaming values. </a:t>
            </a:r>
          </a:p>
        </p:txBody>
      </p:sp>
      <p:sp>
        <p:nvSpPr>
          <p:cNvPr id="262" name="Google Shape;262;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a:extLst>
            <a:ext uri="{FF2B5EF4-FFF2-40B4-BE49-F238E27FC236}">
              <a16:creationId xmlns:a16="http://schemas.microsoft.com/office/drawing/2014/main" id="{00FC95A2-B87D-FC00-2DA7-9AEDDA6820BE}"/>
            </a:ext>
          </a:extLst>
        </p:cNvPr>
        <p:cNvGrpSpPr/>
        <p:nvPr/>
      </p:nvGrpSpPr>
      <p:grpSpPr>
        <a:xfrm>
          <a:off x="0" y="0"/>
          <a:ext cx="0" cy="0"/>
          <a:chOff x="0" y="0"/>
          <a:chExt cx="0" cy="0"/>
        </a:xfrm>
      </p:grpSpPr>
      <p:sp>
        <p:nvSpPr>
          <p:cNvPr id="261" name="Google Shape;261;p8:notes">
            <a:extLst>
              <a:ext uri="{FF2B5EF4-FFF2-40B4-BE49-F238E27FC236}">
                <a16:creationId xmlns:a16="http://schemas.microsoft.com/office/drawing/2014/main" id="{40344E8D-AC77-2DFB-8AB2-704BA524672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Support Vector Machines find the optimal boundary (hyperplane) to separate classes by maximizing the margin between them in a feature space, defined by a </a:t>
            </a:r>
            <a:r>
              <a:rPr lang="en-US" b="1"/>
              <a:t>kernel function. </a:t>
            </a:r>
            <a:r>
              <a:rPr lang="en-US"/>
              <a:t>We defined our kernel to be RBF since it is the most flexible.</a:t>
            </a:r>
          </a:p>
          <a:p>
            <a:pPr marL="0" indent="0">
              <a:buNone/>
            </a:pPr>
            <a:endParaRPr lang="en-US"/>
          </a:p>
          <a:p>
            <a:pPr>
              <a:buNone/>
            </a:pPr>
            <a:r>
              <a:rPr lang="en-US"/>
              <a:t>We scaled or normalized the input features first to ensure equal feature contribution, particularly because SVM is a distance-based model. So if one feature has a much larger scale than others, it will dominate the distance calculation, making the model biased toward that feature. So scaling helped us troubleshoot that. </a:t>
            </a:r>
          </a:p>
          <a:p>
            <a:pPr>
              <a:buNone/>
            </a:pPr>
            <a:endParaRPr lang="en-US"/>
          </a:p>
          <a:p>
            <a:pPr>
              <a:buNone/>
            </a:pPr>
            <a:r>
              <a:rPr lang="en-US"/>
              <a:t>To attempt to handle the class imbalance in our data, we used a weighted SVM, which </a:t>
            </a:r>
            <a:r>
              <a:rPr lang="en-US" b="1"/>
              <a:t>assigns different weights to the 2 classes based on their frequency.  This slightly </a:t>
            </a:r>
            <a:r>
              <a:rPr lang="en-US"/>
              <a:t>improved the performance for the minority class (top streaming songs) and our overall prediction accuracy.</a:t>
            </a:r>
          </a:p>
          <a:p>
            <a:pPr>
              <a:buNone/>
            </a:pPr>
            <a:r>
              <a:rPr lang="en-US"/>
              <a:t>There still seems to be a lot of false negatives in our confusion matrix for this model.</a:t>
            </a:r>
          </a:p>
          <a:p>
            <a:pPr marL="0" indent="0">
              <a:buNone/>
            </a:pPr>
            <a:endParaRPr lang="en-US"/>
          </a:p>
        </p:txBody>
      </p:sp>
      <p:sp>
        <p:nvSpPr>
          <p:cNvPr id="262" name="Google Shape;262;p8:notes">
            <a:extLst>
              <a:ext uri="{FF2B5EF4-FFF2-40B4-BE49-F238E27FC236}">
                <a16:creationId xmlns:a16="http://schemas.microsoft.com/office/drawing/2014/main" id="{9A08D014-7CDC-BBEE-39A3-CBA2DF0018C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351273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a:extLst>
            <a:ext uri="{FF2B5EF4-FFF2-40B4-BE49-F238E27FC236}">
              <a16:creationId xmlns:a16="http://schemas.microsoft.com/office/drawing/2014/main" id="{B56ECCB2-D989-B898-C1F1-1458A5FB2978}"/>
            </a:ext>
          </a:extLst>
        </p:cNvPr>
        <p:cNvGrpSpPr/>
        <p:nvPr/>
      </p:nvGrpSpPr>
      <p:grpSpPr>
        <a:xfrm>
          <a:off x="0" y="0"/>
          <a:ext cx="0" cy="0"/>
          <a:chOff x="0" y="0"/>
          <a:chExt cx="0" cy="0"/>
        </a:xfrm>
      </p:grpSpPr>
      <p:sp>
        <p:nvSpPr>
          <p:cNvPr id="261" name="Google Shape;261;p8:notes">
            <a:extLst>
              <a:ext uri="{FF2B5EF4-FFF2-40B4-BE49-F238E27FC236}">
                <a16:creationId xmlns:a16="http://schemas.microsoft.com/office/drawing/2014/main" id="{680687A0-BF6B-34C2-211C-881CE9D826E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None/>
            </a:pPr>
            <a:r>
              <a:rPr lang="en-US"/>
              <a:t>4 features considered at a time for making splits. 500 decision trees. Variable Importance tells us which features are most influential in predicting the target variable (streams).</a:t>
            </a:r>
          </a:p>
          <a:p>
            <a:pPr>
              <a:buNone/>
            </a:pPr>
            <a:r>
              <a:rPr lang="en-US"/>
              <a:t>Higher on the left plot means that excluding that feature makes the model significantly worse. Higher on the right plot means that that feature helps split the data better (or rather increases the homogeneity of the classes). Both plots show that playlist/chart presence and release year are most important. But features like </a:t>
            </a:r>
            <a:r>
              <a:rPr lang="en-US" err="1"/>
              <a:t>instrumentalness</a:t>
            </a:r>
            <a:r>
              <a:rPr lang="en-US"/>
              <a:t> and artist count are less important.  </a:t>
            </a:r>
          </a:p>
          <a:p>
            <a:pPr>
              <a:buNone/>
            </a:pPr>
            <a:endParaRPr lang="en-US"/>
          </a:p>
        </p:txBody>
      </p:sp>
      <p:sp>
        <p:nvSpPr>
          <p:cNvPr id="262" name="Google Shape;262;p8:notes">
            <a:extLst>
              <a:ext uri="{FF2B5EF4-FFF2-40B4-BE49-F238E27FC236}">
                <a16:creationId xmlns:a16="http://schemas.microsoft.com/office/drawing/2014/main" id="{EEF62B4B-3E25-0A59-EA30-78EC31679D4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462158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a:extLst>
            <a:ext uri="{FF2B5EF4-FFF2-40B4-BE49-F238E27FC236}">
              <a16:creationId xmlns:a16="http://schemas.microsoft.com/office/drawing/2014/main" id="{1DD354D4-097B-4A3F-5330-7A3B9353291C}"/>
            </a:ext>
          </a:extLst>
        </p:cNvPr>
        <p:cNvGrpSpPr/>
        <p:nvPr/>
      </p:nvGrpSpPr>
      <p:grpSpPr>
        <a:xfrm>
          <a:off x="0" y="0"/>
          <a:ext cx="0" cy="0"/>
          <a:chOff x="0" y="0"/>
          <a:chExt cx="0" cy="0"/>
        </a:xfrm>
      </p:grpSpPr>
      <p:sp>
        <p:nvSpPr>
          <p:cNvPr id="261" name="Google Shape;261;p8:notes">
            <a:extLst>
              <a:ext uri="{FF2B5EF4-FFF2-40B4-BE49-F238E27FC236}">
                <a16:creationId xmlns:a16="http://schemas.microsoft.com/office/drawing/2014/main" id="{1F8EE740-C7DF-0A6D-8D4E-B1382B02502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None/>
            </a:pPr>
            <a:r>
              <a:rPr lang="en-US"/>
              <a:t>For tree-based models, it is important to compute the OOB error rate, shown in this plot, in addition to the predictive accuracy. Each decision tree in the model is trained on a random subset of the training data, leaving some samples out (OOB). So we use the trees that didn’t see a certain data point to make predictions, then compare these predictions to the true label. The OOB error is the average error for these left-out training samples.</a:t>
            </a:r>
          </a:p>
        </p:txBody>
      </p:sp>
      <p:sp>
        <p:nvSpPr>
          <p:cNvPr id="262" name="Google Shape;262;p8:notes">
            <a:extLst>
              <a:ext uri="{FF2B5EF4-FFF2-40B4-BE49-F238E27FC236}">
                <a16:creationId xmlns:a16="http://schemas.microsoft.com/office/drawing/2014/main" id="{10EE8951-341A-5B92-0372-5F3BCECF536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782299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12.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ustom Layout 1">
  <p:cSld name="CUSTOM">
    <p:spTree>
      <p:nvGrpSpPr>
        <p:cNvPr id="1" name="Shape 9"/>
        <p:cNvGrpSpPr/>
        <p:nvPr/>
      </p:nvGrpSpPr>
      <p:grpSpPr>
        <a:xfrm>
          <a:off x="0" y="0"/>
          <a:ext cx="0" cy="0"/>
          <a:chOff x="0" y="0"/>
          <a:chExt cx="0" cy="0"/>
        </a:xfrm>
      </p:grpSpPr>
      <p:grpSp>
        <p:nvGrpSpPr>
          <p:cNvPr id="10" name="Google Shape;10;p3"/>
          <p:cNvGrpSpPr/>
          <p:nvPr/>
        </p:nvGrpSpPr>
        <p:grpSpPr>
          <a:xfrm>
            <a:off x="-2209989" y="1051376"/>
            <a:ext cx="7707891" cy="1681911"/>
            <a:chOff x="0" y="0"/>
            <a:chExt cx="10277188" cy="2242548"/>
          </a:xfrm>
        </p:grpSpPr>
        <p:sp>
          <p:nvSpPr>
            <p:cNvPr id="11" name="Google Shape;11;p3"/>
            <p:cNvSpPr/>
            <p:nvPr/>
          </p:nvSpPr>
          <p:spPr>
            <a:xfrm>
              <a:off x="8034640" y="0"/>
              <a:ext cx="2242548" cy="2242548"/>
            </a:xfrm>
            <a:custGeom>
              <a:avLst/>
              <a:gdLst/>
              <a:ahLst/>
              <a:cxnLst/>
              <a:rect l="l" t="t" r="r" b="b"/>
              <a:pathLst>
                <a:path w="2242548" h="2242548" extrusionOk="0">
                  <a:moveTo>
                    <a:pt x="0" y="0"/>
                  </a:moveTo>
                  <a:lnTo>
                    <a:pt x="2242548" y="0"/>
                  </a:lnTo>
                  <a:lnTo>
                    <a:pt x="2242548" y="2242548"/>
                  </a:lnTo>
                  <a:lnTo>
                    <a:pt x="0" y="2242548"/>
                  </a:lnTo>
                  <a:lnTo>
                    <a:pt x="0" y="0"/>
                  </a:lnTo>
                  <a:close/>
                </a:path>
              </a:pathLst>
            </a:custGeom>
            <a:blipFill rotWithShape="1">
              <a:blip r:embed="rId2">
                <a:alphaModFix/>
              </a:blip>
              <a:stretch>
                <a:fillRect/>
              </a:stretch>
            </a:blipFill>
            <a:ln>
              <a:noFill/>
            </a:ln>
          </p:spPr>
        </p:sp>
        <p:sp>
          <p:nvSpPr>
            <p:cNvPr id="12" name="Google Shape;12;p3"/>
            <p:cNvSpPr/>
            <p:nvPr/>
          </p:nvSpPr>
          <p:spPr>
            <a:xfrm>
              <a:off x="6427712" y="0"/>
              <a:ext cx="2242548" cy="2242548"/>
            </a:xfrm>
            <a:custGeom>
              <a:avLst/>
              <a:gdLst/>
              <a:ahLst/>
              <a:cxnLst/>
              <a:rect l="l" t="t" r="r" b="b"/>
              <a:pathLst>
                <a:path w="2242548" h="2242548" extrusionOk="0">
                  <a:moveTo>
                    <a:pt x="0" y="0"/>
                  </a:moveTo>
                  <a:lnTo>
                    <a:pt x="2242548" y="0"/>
                  </a:lnTo>
                  <a:lnTo>
                    <a:pt x="2242548" y="2242548"/>
                  </a:lnTo>
                  <a:lnTo>
                    <a:pt x="0" y="2242548"/>
                  </a:lnTo>
                  <a:lnTo>
                    <a:pt x="0" y="0"/>
                  </a:lnTo>
                  <a:close/>
                </a:path>
              </a:pathLst>
            </a:custGeom>
            <a:blipFill rotWithShape="1">
              <a:blip r:embed="rId2">
                <a:alphaModFix/>
              </a:blip>
              <a:stretch>
                <a:fillRect/>
              </a:stretch>
            </a:blipFill>
            <a:ln>
              <a:noFill/>
            </a:ln>
          </p:spPr>
        </p:sp>
        <p:sp>
          <p:nvSpPr>
            <p:cNvPr id="13" name="Google Shape;13;p3"/>
            <p:cNvSpPr/>
            <p:nvPr/>
          </p:nvSpPr>
          <p:spPr>
            <a:xfrm>
              <a:off x="4820784" y="0"/>
              <a:ext cx="2242548" cy="2242548"/>
            </a:xfrm>
            <a:custGeom>
              <a:avLst/>
              <a:gdLst/>
              <a:ahLst/>
              <a:cxnLst/>
              <a:rect l="l" t="t" r="r" b="b"/>
              <a:pathLst>
                <a:path w="2242548" h="2242548" extrusionOk="0">
                  <a:moveTo>
                    <a:pt x="0" y="0"/>
                  </a:moveTo>
                  <a:lnTo>
                    <a:pt x="2242548" y="0"/>
                  </a:lnTo>
                  <a:lnTo>
                    <a:pt x="2242548" y="2242548"/>
                  </a:lnTo>
                  <a:lnTo>
                    <a:pt x="0" y="2242548"/>
                  </a:lnTo>
                  <a:lnTo>
                    <a:pt x="0" y="0"/>
                  </a:lnTo>
                  <a:close/>
                </a:path>
              </a:pathLst>
            </a:custGeom>
            <a:blipFill rotWithShape="1">
              <a:blip r:embed="rId2">
                <a:alphaModFix/>
              </a:blip>
              <a:stretch>
                <a:fillRect/>
              </a:stretch>
            </a:blipFill>
            <a:ln>
              <a:noFill/>
            </a:ln>
          </p:spPr>
        </p:sp>
        <p:sp>
          <p:nvSpPr>
            <p:cNvPr id="14" name="Google Shape;14;p3"/>
            <p:cNvSpPr/>
            <p:nvPr/>
          </p:nvSpPr>
          <p:spPr>
            <a:xfrm>
              <a:off x="3213856" y="0"/>
              <a:ext cx="2242548" cy="2242548"/>
            </a:xfrm>
            <a:custGeom>
              <a:avLst/>
              <a:gdLst/>
              <a:ahLst/>
              <a:cxnLst/>
              <a:rect l="l" t="t" r="r" b="b"/>
              <a:pathLst>
                <a:path w="2242548" h="2242548" extrusionOk="0">
                  <a:moveTo>
                    <a:pt x="0" y="0"/>
                  </a:moveTo>
                  <a:lnTo>
                    <a:pt x="2242548" y="0"/>
                  </a:lnTo>
                  <a:lnTo>
                    <a:pt x="2242548" y="2242548"/>
                  </a:lnTo>
                  <a:lnTo>
                    <a:pt x="0" y="2242548"/>
                  </a:lnTo>
                  <a:lnTo>
                    <a:pt x="0" y="0"/>
                  </a:lnTo>
                  <a:close/>
                </a:path>
              </a:pathLst>
            </a:custGeom>
            <a:blipFill rotWithShape="1">
              <a:blip r:embed="rId2">
                <a:alphaModFix/>
              </a:blip>
              <a:stretch>
                <a:fillRect/>
              </a:stretch>
            </a:blipFill>
            <a:ln>
              <a:noFill/>
            </a:ln>
          </p:spPr>
        </p:sp>
        <p:sp>
          <p:nvSpPr>
            <p:cNvPr id="15" name="Google Shape;15;p3"/>
            <p:cNvSpPr/>
            <p:nvPr/>
          </p:nvSpPr>
          <p:spPr>
            <a:xfrm>
              <a:off x="1606928" y="0"/>
              <a:ext cx="2242548" cy="2242548"/>
            </a:xfrm>
            <a:custGeom>
              <a:avLst/>
              <a:gdLst/>
              <a:ahLst/>
              <a:cxnLst/>
              <a:rect l="l" t="t" r="r" b="b"/>
              <a:pathLst>
                <a:path w="2242548" h="2242548" extrusionOk="0">
                  <a:moveTo>
                    <a:pt x="0" y="0"/>
                  </a:moveTo>
                  <a:lnTo>
                    <a:pt x="2242548" y="0"/>
                  </a:lnTo>
                  <a:lnTo>
                    <a:pt x="2242548" y="2242548"/>
                  </a:lnTo>
                  <a:lnTo>
                    <a:pt x="0" y="2242548"/>
                  </a:lnTo>
                  <a:lnTo>
                    <a:pt x="0" y="0"/>
                  </a:lnTo>
                  <a:close/>
                </a:path>
              </a:pathLst>
            </a:custGeom>
            <a:blipFill rotWithShape="1">
              <a:blip r:embed="rId2">
                <a:alphaModFix/>
              </a:blip>
              <a:stretch>
                <a:fillRect/>
              </a:stretch>
            </a:blipFill>
            <a:ln>
              <a:noFill/>
            </a:ln>
          </p:spPr>
        </p:sp>
        <p:sp>
          <p:nvSpPr>
            <p:cNvPr id="16" name="Google Shape;16;p3"/>
            <p:cNvSpPr/>
            <p:nvPr/>
          </p:nvSpPr>
          <p:spPr>
            <a:xfrm>
              <a:off x="0" y="0"/>
              <a:ext cx="2242548" cy="2242548"/>
            </a:xfrm>
            <a:custGeom>
              <a:avLst/>
              <a:gdLst/>
              <a:ahLst/>
              <a:cxnLst/>
              <a:rect l="l" t="t" r="r" b="b"/>
              <a:pathLst>
                <a:path w="2242548" h="2242548" extrusionOk="0">
                  <a:moveTo>
                    <a:pt x="0" y="0"/>
                  </a:moveTo>
                  <a:lnTo>
                    <a:pt x="2242548" y="0"/>
                  </a:lnTo>
                  <a:lnTo>
                    <a:pt x="2242548" y="2242548"/>
                  </a:lnTo>
                  <a:lnTo>
                    <a:pt x="0" y="2242548"/>
                  </a:lnTo>
                  <a:lnTo>
                    <a:pt x="0" y="0"/>
                  </a:lnTo>
                  <a:close/>
                </a:path>
              </a:pathLst>
            </a:custGeom>
            <a:blipFill rotWithShape="1">
              <a:blip r:embed="rId2">
                <a:alphaModFix/>
              </a:blip>
              <a:stretch>
                <a:fillRect/>
              </a:stretch>
            </a:blipFill>
            <a:ln>
              <a:noFill/>
            </a:ln>
          </p:spPr>
        </p:sp>
      </p:grpSp>
      <p:sp>
        <p:nvSpPr>
          <p:cNvPr id="17" name="Google Shape;17;p3"/>
          <p:cNvSpPr/>
          <p:nvPr/>
        </p:nvSpPr>
        <p:spPr>
          <a:xfrm>
            <a:off x="14255314" y="5291450"/>
            <a:ext cx="6633646" cy="4535002"/>
          </a:xfrm>
          <a:custGeom>
            <a:avLst/>
            <a:gdLst/>
            <a:ahLst/>
            <a:cxnLst/>
            <a:rect l="l" t="t" r="r" b="b"/>
            <a:pathLst>
              <a:path w="6633646" h="4535002" extrusionOk="0">
                <a:moveTo>
                  <a:pt x="0" y="0"/>
                </a:moveTo>
                <a:lnTo>
                  <a:pt x="6633646" y="0"/>
                </a:lnTo>
                <a:lnTo>
                  <a:pt x="6633646" y="4535002"/>
                </a:lnTo>
                <a:lnTo>
                  <a:pt x="0" y="4535002"/>
                </a:lnTo>
                <a:lnTo>
                  <a:pt x="0" y="0"/>
                </a:lnTo>
                <a:close/>
              </a:path>
            </a:pathLst>
          </a:custGeom>
          <a:blipFill rotWithShape="1">
            <a:blip r:embed="rId3">
              <a:alphaModFix/>
            </a:blip>
            <a:stretch>
              <a:fillRect/>
            </a:stretch>
          </a:blipFill>
          <a:ln>
            <a:noFill/>
          </a:ln>
        </p:spPr>
      </p:sp>
      <p:sp>
        <p:nvSpPr>
          <p:cNvPr id="18" name="Google Shape;18;p3"/>
          <p:cNvSpPr/>
          <p:nvPr/>
        </p:nvSpPr>
        <p:spPr>
          <a:xfrm>
            <a:off x="-4539537" y="6004963"/>
            <a:ext cx="8575663" cy="8564074"/>
          </a:xfrm>
          <a:custGeom>
            <a:avLst/>
            <a:gdLst/>
            <a:ahLst/>
            <a:cxnLst/>
            <a:rect l="l" t="t" r="r" b="b"/>
            <a:pathLst>
              <a:path w="8575663" h="8564074" extrusionOk="0">
                <a:moveTo>
                  <a:pt x="0" y="0"/>
                </a:moveTo>
                <a:lnTo>
                  <a:pt x="8575663" y="0"/>
                </a:lnTo>
                <a:lnTo>
                  <a:pt x="8575663" y="8564074"/>
                </a:lnTo>
                <a:lnTo>
                  <a:pt x="0" y="8564074"/>
                </a:lnTo>
                <a:lnTo>
                  <a:pt x="0" y="0"/>
                </a:lnTo>
                <a:close/>
              </a:path>
            </a:pathLst>
          </a:custGeom>
          <a:blipFill rotWithShape="1">
            <a:blip r:embed="rId4">
              <a:alphaModFix/>
            </a:blip>
            <a:stretch>
              <a:fillRect/>
            </a:stretch>
          </a:blipFill>
          <a:ln>
            <a:noFill/>
          </a:ln>
        </p:spPr>
      </p:sp>
      <p:sp>
        <p:nvSpPr>
          <p:cNvPr id="19" name="Google Shape;19;p3"/>
          <p:cNvSpPr/>
          <p:nvPr/>
        </p:nvSpPr>
        <p:spPr>
          <a:xfrm rot="-5400000">
            <a:off x="13954816" y="-2575657"/>
            <a:ext cx="6439219" cy="6439219"/>
          </a:xfrm>
          <a:custGeom>
            <a:avLst/>
            <a:gdLst/>
            <a:ahLst/>
            <a:cxnLst/>
            <a:rect l="l" t="t" r="r" b="b"/>
            <a:pathLst>
              <a:path w="6439219" h="6439219" extrusionOk="0">
                <a:moveTo>
                  <a:pt x="0" y="0"/>
                </a:moveTo>
                <a:lnTo>
                  <a:pt x="6439218" y="0"/>
                </a:lnTo>
                <a:lnTo>
                  <a:pt x="6439218" y="6439219"/>
                </a:lnTo>
                <a:lnTo>
                  <a:pt x="0" y="6439219"/>
                </a:lnTo>
                <a:lnTo>
                  <a:pt x="0" y="0"/>
                </a:lnTo>
                <a:close/>
              </a:path>
            </a:pathLst>
          </a:custGeom>
          <a:blipFill rotWithShape="1">
            <a:blip r:embed="rId5">
              <a:alphaModFix/>
            </a:blip>
            <a:stretch>
              <a:fillRect/>
            </a:stretch>
          </a:blipFill>
          <a:ln>
            <a:noFill/>
          </a:ln>
        </p:spPr>
      </p:sp>
      <p:sp>
        <p:nvSpPr>
          <p:cNvPr id="20" name="Google Shape;20;p3"/>
          <p:cNvSpPr txBox="1">
            <a:spLocks noGrp="1"/>
          </p:cNvSpPr>
          <p:nvPr>
            <p:ph type="title"/>
          </p:nvPr>
        </p:nvSpPr>
        <p:spPr>
          <a:xfrm>
            <a:off x="356150" y="2733275"/>
            <a:ext cx="17575800" cy="4535100"/>
          </a:xfrm>
          <a:prstGeom prst="rect">
            <a:avLst/>
          </a:prstGeom>
          <a:noFill/>
          <a:ln>
            <a:noFill/>
          </a:ln>
        </p:spPr>
        <p:txBody>
          <a:bodyPr spcFirstLastPara="1" wrap="square" lIns="91425" tIns="45700" rIns="91425" bIns="45700" anchor="ctr" anchorCtr="0">
            <a:noAutofit/>
          </a:bodyPr>
          <a:lstStyle>
            <a:lvl1pPr marR="0" lvl="0" algn="ctr">
              <a:spcBef>
                <a:spcPts val="0"/>
              </a:spcBef>
              <a:spcAft>
                <a:spcPts val="0"/>
              </a:spcAft>
              <a:buClr>
                <a:srgbClr val="23DC6D"/>
              </a:buClr>
              <a:buSzPts val="16100"/>
              <a:buFont typeface="League Spartan ExtraBold"/>
              <a:buNone/>
              <a:defRPr sz="16100" i="0" u="none" strike="noStrike" cap="none">
                <a:solidFill>
                  <a:srgbClr val="23DC6D"/>
                </a:solidFill>
                <a:latin typeface="League Spartan ExtraBold"/>
                <a:ea typeface="League Spartan ExtraBold"/>
                <a:cs typeface="League Spartan ExtraBold"/>
                <a:sym typeface="League Spartan ExtraBold"/>
              </a:defRPr>
            </a:lvl1pPr>
            <a:lvl2pPr lvl="1">
              <a:spcBef>
                <a:spcPts val="0"/>
              </a:spcBef>
              <a:spcAft>
                <a:spcPts val="0"/>
              </a:spcAft>
              <a:buClr>
                <a:srgbClr val="23DC6D"/>
              </a:buClr>
              <a:buSzPts val="16100"/>
              <a:buNone/>
              <a:defRPr sz="16100">
                <a:solidFill>
                  <a:srgbClr val="23DC6D"/>
                </a:solidFill>
              </a:defRPr>
            </a:lvl2pPr>
            <a:lvl3pPr lvl="2">
              <a:spcBef>
                <a:spcPts val="0"/>
              </a:spcBef>
              <a:spcAft>
                <a:spcPts val="0"/>
              </a:spcAft>
              <a:buClr>
                <a:srgbClr val="23DC6D"/>
              </a:buClr>
              <a:buSzPts val="16100"/>
              <a:buNone/>
              <a:defRPr sz="16100">
                <a:solidFill>
                  <a:srgbClr val="23DC6D"/>
                </a:solidFill>
              </a:defRPr>
            </a:lvl3pPr>
            <a:lvl4pPr lvl="3">
              <a:spcBef>
                <a:spcPts val="0"/>
              </a:spcBef>
              <a:spcAft>
                <a:spcPts val="0"/>
              </a:spcAft>
              <a:buClr>
                <a:srgbClr val="23DC6D"/>
              </a:buClr>
              <a:buSzPts val="16100"/>
              <a:buNone/>
              <a:defRPr sz="16100">
                <a:solidFill>
                  <a:srgbClr val="23DC6D"/>
                </a:solidFill>
              </a:defRPr>
            </a:lvl4pPr>
            <a:lvl5pPr lvl="4">
              <a:spcBef>
                <a:spcPts val="0"/>
              </a:spcBef>
              <a:spcAft>
                <a:spcPts val="0"/>
              </a:spcAft>
              <a:buClr>
                <a:srgbClr val="23DC6D"/>
              </a:buClr>
              <a:buSzPts val="16100"/>
              <a:buNone/>
              <a:defRPr sz="16100">
                <a:solidFill>
                  <a:srgbClr val="23DC6D"/>
                </a:solidFill>
              </a:defRPr>
            </a:lvl5pPr>
            <a:lvl6pPr lvl="5">
              <a:spcBef>
                <a:spcPts val="0"/>
              </a:spcBef>
              <a:spcAft>
                <a:spcPts val="0"/>
              </a:spcAft>
              <a:buClr>
                <a:srgbClr val="23DC6D"/>
              </a:buClr>
              <a:buSzPts val="16100"/>
              <a:buNone/>
              <a:defRPr sz="16100">
                <a:solidFill>
                  <a:srgbClr val="23DC6D"/>
                </a:solidFill>
              </a:defRPr>
            </a:lvl6pPr>
            <a:lvl7pPr lvl="6">
              <a:spcBef>
                <a:spcPts val="0"/>
              </a:spcBef>
              <a:spcAft>
                <a:spcPts val="0"/>
              </a:spcAft>
              <a:buClr>
                <a:srgbClr val="23DC6D"/>
              </a:buClr>
              <a:buSzPts val="16100"/>
              <a:buNone/>
              <a:defRPr sz="16100">
                <a:solidFill>
                  <a:srgbClr val="23DC6D"/>
                </a:solidFill>
              </a:defRPr>
            </a:lvl7pPr>
            <a:lvl8pPr lvl="7">
              <a:spcBef>
                <a:spcPts val="0"/>
              </a:spcBef>
              <a:spcAft>
                <a:spcPts val="0"/>
              </a:spcAft>
              <a:buClr>
                <a:srgbClr val="23DC6D"/>
              </a:buClr>
              <a:buSzPts val="16100"/>
              <a:buNone/>
              <a:defRPr sz="16100">
                <a:solidFill>
                  <a:srgbClr val="23DC6D"/>
                </a:solidFill>
              </a:defRPr>
            </a:lvl8pPr>
            <a:lvl9pPr lvl="8">
              <a:spcBef>
                <a:spcPts val="0"/>
              </a:spcBef>
              <a:spcAft>
                <a:spcPts val="0"/>
              </a:spcAft>
              <a:buClr>
                <a:srgbClr val="23DC6D"/>
              </a:buClr>
              <a:buSzPts val="16100"/>
              <a:buNone/>
              <a:defRPr sz="16100">
                <a:solidFill>
                  <a:srgbClr val="23DC6D"/>
                </a:solidFill>
              </a:defRPr>
            </a:lvl9pPr>
          </a:lstStyle>
          <a:p>
            <a:endParaRPr/>
          </a:p>
        </p:txBody>
      </p:sp>
      <p:sp>
        <p:nvSpPr>
          <p:cNvPr id="21" name="Google Shape;21;p3"/>
          <p:cNvSpPr txBox="1">
            <a:spLocks noGrp="1"/>
          </p:cNvSpPr>
          <p:nvPr>
            <p:ph type="subTitle" idx="1"/>
          </p:nvPr>
        </p:nvSpPr>
        <p:spPr>
          <a:xfrm>
            <a:off x="2931025" y="1571325"/>
            <a:ext cx="11324400" cy="642000"/>
          </a:xfrm>
          <a:prstGeom prst="rect">
            <a:avLst/>
          </a:prstGeom>
        </p:spPr>
        <p:txBody>
          <a:bodyPr spcFirstLastPara="1" wrap="square" lIns="91425" tIns="45700" rIns="91425" bIns="45700" anchor="t" anchorCtr="0">
            <a:noAutofit/>
          </a:bodyPr>
          <a:lstStyle>
            <a:lvl1pPr lvl="0" algn="ctr">
              <a:spcBef>
                <a:spcPts val="640"/>
              </a:spcBef>
              <a:spcAft>
                <a:spcPts val="0"/>
              </a:spcAft>
              <a:buSzPts val="5700"/>
              <a:buNone/>
              <a:defRPr sz="5700" b="1"/>
            </a:lvl1pPr>
            <a:lvl2pPr lvl="1" algn="ctr">
              <a:spcBef>
                <a:spcPts val="640"/>
              </a:spcBef>
              <a:spcAft>
                <a:spcPts val="0"/>
              </a:spcAft>
              <a:buSzPts val="5700"/>
              <a:buNone/>
              <a:defRPr sz="5700"/>
            </a:lvl2pPr>
            <a:lvl3pPr lvl="2" algn="ctr">
              <a:spcBef>
                <a:spcPts val="640"/>
              </a:spcBef>
              <a:spcAft>
                <a:spcPts val="0"/>
              </a:spcAft>
              <a:buSzPts val="5700"/>
              <a:buNone/>
              <a:defRPr sz="5700"/>
            </a:lvl3pPr>
            <a:lvl4pPr lvl="3" algn="ctr">
              <a:spcBef>
                <a:spcPts val="640"/>
              </a:spcBef>
              <a:spcAft>
                <a:spcPts val="0"/>
              </a:spcAft>
              <a:buSzPts val="5700"/>
              <a:buNone/>
              <a:defRPr sz="5700"/>
            </a:lvl4pPr>
            <a:lvl5pPr lvl="4" algn="ctr">
              <a:spcBef>
                <a:spcPts val="640"/>
              </a:spcBef>
              <a:spcAft>
                <a:spcPts val="0"/>
              </a:spcAft>
              <a:buSzPts val="5700"/>
              <a:buNone/>
              <a:defRPr sz="5700"/>
            </a:lvl5pPr>
            <a:lvl6pPr lvl="5" algn="ctr">
              <a:spcBef>
                <a:spcPts val="640"/>
              </a:spcBef>
              <a:spcAft>
                <a:spcPts val="0"/>
              </a:spcAft>
              <a:buSzPts val="5700"/>
              <a:buNone/>
              <a:defRPr sz="5700"/>
            </a:lvl6pPr>
            <a:lvl7pPr lvl="6" algn="ctr">
              <a:spcBef>
                <a:spcPts val="640"/>
              </a:spcBef>
              <a:spcAft>
                <a:spcPts val="0"/>
              </a:spcAft>
              <a:buSzPts val="5700"/>
              <a:buNone/>
              <a:defRPr sz="5700"/>
            </a:lvl7pPr>
            <a:lvl8pPr lvl="7" algn="ctr">
              <a:spcBef>
                <a:spcPts val="640"/>
              </a:spcBef>
              <a:spcAft>
                <a:spcPts val="0"/>
              </a:spcAft>
              <a:buSzPts val="5700"/>
              <a:buNone/>
              <a:defRPr sz="5700"/>
            </a:lvl8pPr>
            <a:lvl9pPr lvl="8" algn="ctr">
              <a:spcBef>
                <a:spcPts val="640"/>
              </a:spcBef>
              <a:spcAft>
                <a:spcPts val="0"/>
              </a:spcAft>
              <a:buSzPts val="5700"/>
              <a:buNone/>
              <a:defRPr sz="5700"/>
            </a:lvl9pPr>
          </a:lstStyle>
          <a:p>
            <a:endParaRPr/>
          </a:p>
        </p:txBody>
      </p:sp>
      <p:sp>
        <p:nvSpPr>
          <p:cNvPr id="22" name="Google Shape;22;p3"/>
          <p:cNvSpPr txBox="1">
            <a:spLocks noGrp="1"/>
          </p:cNvSpPr>
          <p:nvPr>
            <p:ph type="subTitle" idx="2"/>
          </p:nvPr>
        </p:nvSpPr>
        <p:spPr>
          <a:xfrm>
            <a:off x="2931025" y="7638325"/>
            <a:ext cx="11324400" cy="642000"/>
          </a:xfrm>
          <a:prstGeom prst="rect">
            <a:avLst/>
          </a:prstGeom>
        </p:spPr>
        <p:txBody>
          <a:bodyPr spcFirstLastPara="1" wrap="square" lIns="91425" tIns="45700" rIns="91425" bIns="45700" anchor="t" anchorCtr="0">
            <a:noAutofit/>
          </a:bodyPr>
          <a:lstStyle>
            <a:lvl1pPr lvl="0" algn="ctr" rtl="0">
              <a:spcBef>
                <a:spcPts val="640"/>
              </a:spcBef>
              <a:spcAft>
                <a:spcPts val="0"/>
              </a:spcAft>
              <a:buSzPts val="5700"/>
              <a:buNone/>
              <a:defRPr sz="5700" b="1"/>
            </a:lvl1pPr>
            <a:lvl2pPr lvl="1" algn="ctr" rtl="0">
              <a:spcBef>
                <a:spcPts val="640"/>
              </a:spcBef>
              <a:spcAft>
                <a:spcPts val="0"/>
              </a:spcAft>
              <a:buSzPts val="5700"/>
              <a:buNone/>
              <a:defRPr sz="5700"/>
            </a:lvl2pPr>
            <a:lvl3pPr lvl="2" algn="ctr" rtl="0">
              <a:spcBef>
                <a:spcPts val="640"/>
              </a:spcBef>
              <a:spcAft>
                <a:spcPts val="0"/>
              </a:spcAft>
              <a:buSzPts val="5700"/>
              <a:buNone/>
              <a:defRPr sz="5700"/>
            </a:lvl3pPr>
            <a:lvl4pPr lvl="3" algn="ctr" rtl="0">
              <a:spcBef>
                <a:spcPts val="640"/>
              </a:spcBef>
              <a:spcAft>
                <a:spcPts val="0"/>
              </a:spcAft>
              <a:buSzPts val="5700"/>
              <a:buNone/>
              <a:defRPr sz="5700"/>
            </a:lvl4pPr>
            <a:lvl5pPr lvl="4" algn="ctr" rtl="0">
              <a:spcBef>
                <a:spcPts val="640"/>
              </a:spcBef>
              <a:spcAft>
                <a:spcPts val="0"/>
              </a:spcAft>
              <a:buSzPts val="5700"/>
              <a:buNone/>
              <a:defRPr sz="5700"/>
            </a:lvl5pPr>
            <a:lvl6pPr lvl="5" algn="ctr" rtl="0">
              <a:spcBef>
                <a:spcPts val="640"/>
              </a:spcBef>
              <a:spcAft>
                <a:spcPts val="0"/>
              </a:spcAft>
              <a:buSzPts val="5700"/>
              <a:buNone/>
              <a:defRPr sz="5700"/>
            </a:lvl6pPr>
            <a:lvl7pPr lvl="6" algn="ctr" rtl="0">
              <a:spcBef>
                <a:spcPts val="640"/>
              </a:spcBef>
              <a:spcAft>
                <a:spcPts val="0"/>
              </a:spcAft>
              <a:buSzPts val="5700"/>
              <a:buNone/>
              <a:defRPr sz="5700"/>
            </a:lvl7pPr>
            <a:lvl8pPr lvl="7" algn="ctr" rtl="0">
              <a:spcBef>
                <a:spcPts val="640"/>
              </a:spcBef>
              <a:spcAft>
                <a:spcPts val="0"/>
              </a:spcAft>
              <a:buSzPts val="5700"/>
              <a:buNone/>
              <a:defRPr sz="5700"/>
            </a:lvl8pPr>
            <a:lvl9pPr lvl="8" algn="ctr" rtl="0">
              <a:spcBef>
                <a:spcPts val="640"/>
              </a:spcBef>
              <a:spcAft>
                <a:spcPts val="0"/>
              </a:spcAft>
              <a:buSzPts val="5700"/>
              <a:buNone/>
              <a:defRPr sz="57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ustom Layout 2">
  <p:cSld name="CUSTOM_1">
    <p:spTree>
      <p:nvGrpSpPr>
        <p:cNvPr id="1" name="Shape 23"/>
        <p:cNvGrpSpPr/>
        <p:nvPr/>
      </p:nvGrpSpPr>
      <p:grpSpPr>
        <a:xfrm>
          <a:off x="0" y="0"/>
          <a:ext cx="0" cy="0"/>
          <a:chOff x="0" y="0"/>
          <a:chExt cx="0" cy="0"/>
        </a:xfrm>
      </p:grpSpPr>
      <p:sp>
        <p:nvSpPr>
          <p:cNvPr id="24" name="Google Shape;24;p4"/>
          <p:cNvSpPr txBox="1">
            <a:spLocks noGrp="1"/>
          </p:cNvSpPr>
          <p:nvPr>
            <p:ph type="title"/>
          </p:nvPr>
        </p:nvSpPr>
        <p:spPr>
          <a:xfrm>
            <a:off x="1497450" y="945600"/>
            <a:ext cx="6433200" cy="1166400"/>
          </a:xfrm>
          <a:prstGeom prst="rect">
            <a:avLst/>
          </a:prstGeom>
        </p:spPr>
        <p:txBody>
          <a:bodyPr spcFirstLastPara="1" wrap="square" lIns="91425" tIns="45700" rIns="91425" bIns="45700" anchor="t" anchorCtr="0">
            <a:noAutofit/>
          </a:bodyPr>
          <a:lstStyle>
            <a:lvl1pPr lvl="0">
              <a:spcBef>
                <a:spcPts val="0"/>
              </a:spcBef>
              <a:spcAft>
                <a:spcPts val="0"/>
              </a:spcAft>
              <a:buClr>
                <a:schemeClr val="lt1"/>
              </a:buClr>
              <a:buSzPts val="7500"/>
              <a:buNone/>
              <a:defRPr sz="75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grpSp>
        <p:nvGrpSpPr>
          <p:cNvPr id="25" name="Google Shape;25;p4"/>
          <p:cNvGrpSpPr/>
          <p:nvPr/>
        </p:nvGrpSpPr>
        <p:grpSpPr>
          <a:xfrm rot="5400000">
            <a:off x="10217146" y="2107716"/>
            <a:ext cx="10287066" cy="6071634"/>
            <a:chOff x="0" y="-28575"/>
            <a:chExt cx="2709333" cy="1599103"/>
          </a:xfrm>
        </p:grpSpPr>
        <p:sp>
          <p:nvSpPr>
            <p:cNvPr id="26" name="Google Shape;26;p4"/>
            <p:cNvSpPr/>
            <p:nvPr/>
          </p:nvSpPr>
          <p:spPr>
            <a:xfrm>
              <a:off x="0" y="0"/>
              <a:ext cx="2709333" cy="1570528"/>
            </a:xfrm>
            <a:custGeom>
              <a:avLst/>
              <a:gdLst/>
              <a:ahLst/>
              <a:cxnLst/>
              <a:rect l="l" t="t" r="r" b="b"/>
              <a:pathLst>
                <a:path w="2709333" h="1570528" extrusionOk="0">
                  <a:moveTo>
                    <a:pt x="0" y="0"/>
                  </a:moveTo>
                  <a:lnTo>
                    <a:pt x="2709333" y="0"/>
                  </a:lnTo>
                  <a:lnTo>
                    <a:pt x="2709333" y="1570528"/>
                  </a:lnTo>
                  <a:lnTo>
                    <a:pt x="0" y="1570528"/>
                  </a:lnTo>
                  <a:close/>
                </a:path>
              </a:pathLst>
            </a:custGeom>
            <a:gradFill>
              <a:gsLst>
                <a:gs pos="0">
                  <a:srgbClr val="6AE870"/>
                </a:gs>
                <a:gs pos="100000">
                  <a:srgbClr val="000000"/>
                </a:gs>
              </a:gsLst>
              <a:lin ang="5400012" scaled="0"/>
            </a:gradFill>
            <a:ln>
              <a:noFill/>
            </a:ln>
          </p:spPr>
        </p:sp>
        <p:sp>
          <p:nvSpPr>
            <p:cNvPr id="27" name="Google Shape;27;p4"/>
            <p:cNvSpPr txBox="1"/>
            <p:nvPr/>
          </p:nvSpPr>
          <p:spPr>
            <a:xfrm>
              <a:off x="0" y="-28575"/>
              <a:ext cx="2709300" cy="1599000"/>
            </a:xfrm>
            <a:prstGeom prst="rect">
              <a:avLst/>
            </a:prstGeom>
            <a:noFill/>
            <a:ln>
              <a:noFill/>
            </a:ln>
          </p:spPr>
          <p:txBody>
            <a:bodyPr spcFirstLastPara="1" wrap="square" lIns="50800" tIns="50800" rIns="50800" bIns="50800" anchor="ctr" anchorCtr="0">
              <a:noAutofit/>
            </a:bodyPr>
            <a:lstStyle/>
            <a:p>
              <a:pPr marL="0" marR="0" lvl="0" indent="0" algn="ctr" rtl="0">
                <a:lnSpc>
                  <a:spcPct val="156388"/>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8" name="Google Shape;28;p4"/>
          <p:cNvSpPr/>
          <p:nvPr/>
        </p:nvSpPr>
        <p:spPr>
          <a:xfrm>
            <a:off x="7565689" y="141999"/>
            <a:ext cx="3156622" cy="3215078"/>
          </a:xfrm>
          <a:custGeom>
            <a:avLst/>
            <a:gdLst/>
            <a:ahLst/>
            <a:cxnLst/>
            <a:rect l="l" t="t" r="r" b="b"/>
            <a:pathLst>
              <a:path w="3156622" h="3215078" extrusionOk="0">
                <a:moveTo>
                  <a:pt x="0" y="0"/>
                </a:moveTo>
                <a:lnTo>
                  <a:pt x="3156622" y="0"/>
                </a:lnTo>
                <a:lnTo>
                  <a:pt x="3156622" y="3215078"/>
                </a:lnTo>
                <a:lnTo>
                  <a:pt x="0" y="3215078"/>
                </a:lnTo>
                <a:lnTo>
                  <a:pt x="0" y="0"/>
                </a:lnTo>
                <a:close/>
              </a:path>
            </a:pathLst>
          </a:custGeom>
          <a:blipFill rotWithShape="1">
            <a:blip r:embed="rId2">
              <a:alphaModFix/>
            </a:blip>
            <a:stretch>
              <a:fillRect/>
            </a:stretch>
          </a:blipFill>
          <a:ln>
            <a:noFill/>
          </a:ln>
        </p:spPr>
      </p:sp>
      <p:sp>
        <p:nvSpPr>
          <p:cNvPr id="29" name="Google Shape;29;p4"/>
          <p:cNvSpPr/>
          <p:nvPr/>
        </p:nvSpPr>
        <p:spPr>
          <a:xfrm>
            <a:off x="8101256" y="945590"/>
            <a:ext cx="8714962" cy="8714962"/>
          </a:xfrm>
          <a:custGeom>
            <a:avLst/>
            <a:gdLst/>
            <a:ahLst/>
            <a:cxnLst/>
            <a:rect l="l" t="t" r="r" b="b"/>
            <a:pathLst>
              <a:path w="8714962" h="8714962" extrusionOk="0">
                <a:moveTo>
                  <a:pt x="0" y="0"/>
                </a:moveTo>
                <a:lnTo>
                  <a:pt x="8714963" y="0"/>
                </a:lnTo>
                <a:lnTo>
                  <a:pt x="8714963" y="8714962"/>
                </a:lnTo>
                <a:lnTo>
                  <a:pt x="0" y="8714962"/>
                </a:lnTo>
                <a:lnTo>
                  <a:pt x="0" y="0"/>
                </a:lnTo>
                <a:close/>
              </a:path>
            </a:pathLst>
          </a:custGeom>
          <a:blipFill rotWithShape="1">
            <a:blip r:embed="rId3">
              <a:alphaModFix amt="33000"/>
            </a:blip>
            <a:stretch>
              <a:fillRect/>
            </a:stretch>
          </a:blipFill>
          <a:ln>
            <a:noFill/>
          </a:ln>
        </p:spPr>
      </p:sp>
      <p:sp>
        <p:nvSpPr>
          <p:cNvPr id="30" name="Google Shape;30;p4"/>
          <p:cNvSpPr>
            <a:spLocks noGrp="1"/>
          </p:cNvSpPr>
          <p:nvPr>
            <p:ph type="pic" idx="2"/>
          </p:nvPr>
        </p:nvSpPr>
        <p:spPr>
          <a:xfrm>
            <a:off x="9144000" y="1772050"/>
            <a:ext cx="6978000" cy="6742800"/>
          </a:xfrm>
          <a:prstGeom prst="rect">
            <a:avLst/>
          </a:prstGeom>
          <a:noFill/>
          <a:ln>
            <a:noFill/>
          </a:ln>
        </p:spPr>
      </p:sp>
      <p:sp>
        <p:nvSpPr>
          <p:cNvPr id="31" name="Google Shape;31;p4"/>
          <p:cNvSpPr txBox="1"/>
          <p:nvPr/>
        </p:nvSpPr>
        <p:spPr>
          <a:xfrm>
            <a:off x="1497457" y="2879402"/>
            <a:ext cx="629400" cy="6057300"/>
          </a:xfrm>
          <a:prstGeom prst="rect">
            <a:avLst/>
          </a:prstGeom>
          <a:noFill/>
          <a:ln>
            <a:noFill/>
          </a:ln>
        </p:spPr>
        <p:txBody>
          <a:bodyPr spcFirstLastPara="1" wrap="square" lIns="0" tIns="0" rIns="0" bIns="0" anchor="t" anchorCtr="0">
            <a:spAutoFit/>
          </a:bodyPr>
          <a:lstStyle/>
          <a:p>
            <a:pPr marL="0" marR="0" lvl="0" indent="0" algn="ctr" rtl="0">
              <a:lnSpc>
                <a:spcPct val="180000"/>
              </a:lnSpc>
              <a:spcBef>
                <a:spcPts val="0"/>
              </a:spcBef>
              <a:spcAft>
                <a:spcPts val="0"/>
              </a:spcAft>
              <a:buNone/>
            </a:pPr>
            <a:r>
              <a:rPr lang="en-US" sz="4799" b="1" i="0" u="none" strike="noStrike" cap="none">
                <a:solidFill>
                  <a:srgbClr val="23DC6D"/>
                </a:solidFill>
                <a:latin typeface="League Spartan"/>
                <a:ea typeface="League Spartan"/>
                <a:cs typeface="League Spartan"/>
                <a:sym typeface="League Spartan"/>
              </a:rPr>
              <a:t>1</a:t>
            </a:r>
            <a:endParaRPr b="1"/>
          </a:p>
          <a:p>
            <a:pPr marL="0" marR="0" lvl="0" indent="0" algn="ctr" rtl="0">
              <a:lnSpc>
                <a:spcPct val="180000"/>
              </a:lnSpc>
              <a:spcBef>
                <a:spcPts val="0"/>
              </a:spcBef>
              <a:spcAft>
                <a:spcPts val="0"/>
              </a:spcAft>
              <a:buNone/>
            </a:pPr>
            <a:r>
              <a:rPr lang="en-US" sz="4799" b="1" i="0" u="none" strike="noStrike" cap="none">
                <a:solidFill>
                  <a:srgbClr val="23DC6D"/>
                </a:solidFill>
                <a:latin typeface="League Spartan"/>
                <a:ea typeface="League Spartan"/>
                <a:cs typeface="League Spartan"/>
                <a:sym typeface="League Spartan"/>
              </a:rPr>
              <a:t>2</a:t>
            </a:r>
            <a:endParaRPr b="1"/>
          </a:p>
          <a:p>
            <a:pPr marL="0" marR="0" lvl="0" indent="0" algn="ctr" rtl="0">
              <a:lnSpc>
                <a:spcPct val="180000"/>
              </a:lnSpc>
              <a:spcBef>
                <a:spcPts val="0"/>
              </a:spcBef>
              <a:spcAft>
                <a:spcPts val="0"/>
              </a:spcAft>
              <a:buNone/>
            </a:pPr>
            <a:r>
              <a:rPr lang="en-US" sz="4799" b="1" i="0" u="none" strike="noStrike" cap="none">
                <a:solidFill>
                  <a:srgbClr val="23DC6D"/>
                </a:solidFill>
                <a:latin typeface="League Spartan"/>
                <a:ea typeface="League Spartan"/>
                <a:cs typeface="League Spartan"/>
                <a:sym typeface="League Spartan"/>
              </a:rPr>
              <a:t>3</a:t>
            </a:r>
            <a:endParaRPr b="1"/>
          </a:p>
          <a:p>
            <a:pPr marL="0" marR="0" lvl="0" indent="0" algn="ctr" rtl="0">
              <a:lnSpc>
                <a:spcPct val="180000"/>
              </a:lnSpc>
              <a:spcBef>
                <a:spcPts val="0"/>
              </a:spcBef>
              <a:spcAft>
                <a:spcPts val="0"/>
              </a:spcAft>
              <a:buNone/>
            </a:pPr>
            <a:r>
              <a:rPr lang="en-US" sz="4799" b="1" i="0" u="none" strike="noStrike" cap="none">
                <a:solidFill>
                  <a:srgbClr val="23DC6D"/>
                </a:solidFill>
                <a:latin typeface="League Spartan"/>
                <a:ea typeface="League Spartan"/>
                <a:cs typeface="League Spartan"/>
                <a:sym typeface="League Spartan"/>
              </a:rPr>
              <a:t>4</a:t>
            </a:r>
            <a:endParaRPr b="1"/>
          </a:p>
          <a:p>
            <a:pPr marL="0" marR="0" lvl="0" indent="0" algn="ctr" rtl="0">
              <a:lnSpc>
                <a:spcPct val="180000"/>
              </a:lnSpc>
              <a:spcBef>
                <a:spcPts val="0"/>
              </a:spcBef>
              <a:spcAft>
                <a:spcPts val="0"/>
              </a:spcAft>
              <a:buNone/>
            </a:pPr>
            <a:r>
              <a:rPr lang="en-US" sz="4799" b="1" i="0" u="none" strike="noStrike" cap="none">
                <a:solidFill>
                  <a:srgbClr val="23DC6D"/>
                </a:solidFill>
                <a:latin typeface="League Spartan"/>
                <a:ea typeface="League Spartan"/>
                <a:cs typeface="League Spartan"/>
                <a:sym typeface="League Spartan"/>
              </a:rPr>
              <a:t>5</a:t>
            </a:r>
            <a:endParaRPr b="1"/>
          </a:p>
        </p:txBody>
      </p:sp>
      <p:sp>
        <p:nvSpPr>
          <p:cNvPr id="32" name="Google Shape;32;p4"/>
          <p:cNvSpPr txBox="1">
            <a:spLocks noGrp="1"/>
          </p:cNvSpPr>
          <p:nvPr>
            <p:ph type="subTitle" idx="1"/>
          </p:nvPr>
        </p:nvSpPr>
        <p:spPr>
          <a:xfrm>
            <a:off x="2319125" y="2891488"/>
            <a:ext cx="6433200" cy="538500"/>
          </a:xfrm>
          <a:prstGeom prst="rect">
            <a:avLst/>
          </a:prstGeom>
        </p:spPr>
        <p:txBody>
          <a:bodyPr spcFirstLastPara="1" wrap="square" lIns="91425" tIns="45700" rIns="91425" bIns="45700" anchor="t" anchorCtr="0">
            <a:noAutofit/>
          </a:bodyPr>
          <a:lstStyle>
            <a:lvl1pPr lvl="0">
              <a:spcBef>
                <a:spcPts val="640"/>
              </a:spcBef>
              <a:spcAft>
                <a:spcPts val="0"/>
              </a:spcAft>
              <a:buSzPts val="4750"/>
              <a:buNone/>
              <a:defRPr sz="4750"/>
            </a:lvl1pPr>
            <a:lvl2pPr lvl="1">
              <a:spcBef>
                <a:spcPts val="640"/>
              </a:spcBef>
              <a:spcAft>
                <a:spcPts val="0"/>
              </a:spcAft>
              <a:buSzPts val="2150"/>
              <a:buNone/>
              <a:defRPr/>
            </a:lvl2pPr>
            <a:lvl3pPr lvl="2">
              <a:spcBef>
                <a:spcPts val="640"/>
              </a:spcBef>
              <a:spcAft>
                <a:spcPts val="0"/>
              </a:spcAft>
              <a:buSzPts val="2150"/>
              <a:buNone/>
              <a:defRPr/>
            </a:lvl3pPr>
            <a:lvl4pPr lvl="3">
              <a:spcBef>
                <a:spcPts val="640"/>
              </a:spcBef>
              <a:spcAft>
                <a:spcPts val="0"/>
              </a:spcAft>
              <a:buSzPts val="2150"/>
              <a:buNone/>
              <a:defRPr/>
            </a:lvl4pPr>
            <a:lvl5pPr lvl="4">
              <a:spcBef>
                <a:spcPts val="640"/>
              </a:spcBef>
              <a:spcAft>
                <a:spcPts val="0"/>
              </a:spcAft>
              <a:buSzPts val="2150"/>
              <a:buNone/>
              <a:defRPr/>
            </a:lvl5pPr>
            <a:lvl6pPr lvl="5">
              <a:spcBef>
                <a:spcPts val="640"/>
              </a:spcBef>
              <a:spcAft>
                <a:spcPts val="0"/>
              </a:spcAft>
              <a:buSzPts val="2150"/>
              <a:buNone/>
              <a:defRPr/>
            </a:lvl6pPr>
            <a:lvl7pPr lvl="6">
              <a:spcBef>
                <a:spcPts val="640"/>
              </a:spcBef>
              <a:spcAft>
                <a:spcPts val="0"/>
              </a:spcAft>
              <a:buSzPts val="2150"/>
              <a:buNone/>
              <a:defRPr/>
            </a:lvl7pPr>
            <a:lvl8pPr lvl="7">
              <a:spcBef>
                <a:spcPts val="640"/>
              </a:spcBef>
              <a:spcAft>
                <a:spcPts val="0"/>
              </a:spcAft>
              <a:buSzPts val="2150"/>
              <a:buNone/>
              <a:defRPr/>
            </a:lvl8pPr>
            <a:lvl9pPr lvl="8">
              <a:spcBef>
                <a:spcPts val="640"/>
              </a:spcBef>
              <a:spcAft>
                <a:spcPts val="0"/>
              </a:spcAft>
              <a:buSzPts val="2150"/>
              <a:buNone/>
              <a:defRPr/>
            </a:lvl9pPr>
          </a:lstStyle>
          <a:p>
            <a:endParaRPr/>
          </a:p>
        </p:txBody>
      </p:sp>
      <p:sp>
        <p:nvSpPr>
          <p:cNvPr id="33" name="Google Shape;33;p4"/>
          <p:cNvSpPr txBox="1">
            <a:spLocks noGrp="1"/>
          </p:cNvSpPr>
          <p:nvPr>
            <p:ph type="subTitle" idx="3"/>
          </p:nvPr>
        </p:nvSpPr>
        <p:spPr>
          <a:xfrm>
            <a:off x="2319125" y="4167837"/>
            <a:ext cx="6433200" cy="538500"/>
          </a:xfrm>
          <a:prstGeom prst="rect">
            <a:avLst/>
          </a:prstGeom>
        </p:spPr>
        <p:txBody>
          <a:bodyPr spcFirstLastPara="1" wrap="square" lIns="91425" tIns="45700" rIns="91425" bIns="45700" anchor="t" anchorCtr="0">
            <a:noAutofit/>
          </a:bodyPr>
          <a:lstStyle>
            <a:lvl1pPr lvl="0" rtl="0">
              <a:spcBef>
                <a:spcPts val="640"/>
              </a:spcBef>
              <a:spcAft>
                <a:spcPts val="0"/>
              </a:spcAft>
              <a:buSzPts val="4750"/>
              <a:buNone/>
              <a:defRPr sz="4750"/>
            </a:lvl1pPr>
            <a:lvl2pPr lvl="1" rtl="0">
              <a:spcBef>
                <a:spcPts val="640"/>
              </a:spcBef>
              <a:spcAft>
                <a:spcPts val="0"/>
              </a:spcAft>
              <a:buSzPts val="2150"/>
              <a:buNone/>
              <a:defRPr/>
            </a:lvl2pPr>
            <a:lvl3pPr lvl="2" rtl="0">
              <a:spcBef>
                <a:spcPts val="640"/>
              </a:spcBef>
              <a:spcAft>
                <a:spcPts val="0"/>
              </a:spcAft>
              <a:buSzPts val="2150"/>
              <a:buNone/>
              <a:defRPr/>
            </a:lvl3pPr>
            <a:lvl4pPr lvl="3" rtl="0">
              <a:spcBef>
                <a:spcPts val="640"/>
              </a:spcBef>
              <a:spcAft>
                <a:spcPts val="0"/>
              </a:spcAft>
              <a:buSzPts val="2150"/>
              <a:buNone/>
              <a:defRPr/>
            </a:lvl4pPr>
            <a:lvl5pPr lvl="4" rtl="0">
              <a:spcBef>
                <a:spcPts val="640"/>
              </a:spcBef>
              <a:spcAft>
                <a:spcPts val="0"/>
              </a:spcAft>
              <a:buSzPts val="2150"/>
              <a:buNone/>
              <a:defRPr/>
            </a:lvl5pPr>
            <a:lvl6pPr lvl="5" rtl="0">
              <a:spcBef>
                <a:spcPts val="640"/>
              </a:spcBef>
              <a:spcAft>
                <a:spcPts val="0"/>
              </a:spcAft>
              <a:buSzPts val="2150"/>
              <a:buNone/>
              <a:defRPr/>
            </a:lvl6pPr>
            <a:lvl7pPr lvl="6" rtl="0">
              <a:spcBef>
                <a:spcPts val="640"/>
              </a:spcBef>
              <a:spcAft>
                <a:spcPts val="0"/>
              </a:spcAft>
              <a:buSzPts val="2150"/>
              <a:buNone/>
              <a:defRPr/>
            </a:lvl7pPr>
            <a:lvl8pPr lvl="7" rtl="0">
              <a:spcBef>
                <a:spcPts val="640"/>
              </a:spcBef>
              <a:spcAft>
                <a:spcPts val="0"/>
              </a:spcAft>
              <a:buSzPts val="2150"/>
              <a:buNone/>
              <a:defRPr/>
            </a:lvl8pPr>
            <a:lvl9pPr lvl="8" rtl="0">
              <a:spcBef>
                <a:spcPts val="640"/>
              </a:spcBef>
              <a:spcAft>
                <a:spcPts val="0"/>
              </a:spcAft>
              <a:buSzPts val="2150"/>
              <a:buNone/>
              <a:defRPr/>
            </a:lvl9pPr>
          </a:lstStyle>
          <a:p>
            <a:endParaRPr/>
          </a:p>
        </p:txBody>
      </p:sp>
      <p:sp>
        <p:nvSpPr>
          <p:cNvPr id="34" name="Google Shape;34;p4"/>
          <p:cNvSpPr txBox="1">
            <a:spLocks noGrp="1"/>
          </p:cNvSpPr>
          <p:nvPr>
            <p:ph type="subTitle" idx="4"/>
          </p:nvPr>
        </p:nvSpPr>
        <p:spPr>
          <a:xfrm>
            <a:off x="2319125" y="5492230"/>
            <a:ext cx="6433200" cy="538500"/>
          </a:xfrm>
          <a:prstGeom prst="rect">
            <a:avLst/>
          </a:prstGeom>
        </p:spPr>
        <p:txBody>
          <a:bodyPr spcFirstLastPara="1" wrap="square" lIns="91425" tIns="45700" rIns="91425" bIns="45700" anchor="t" anchorCtr="0">
            <a:noAutofit/>
          </a:bodyPr>
          <a:lstStyle>
            <a:lvl1pPr lvl="0" rtl="0">
              <a:spcBef>
                <a:spcPts val="640"/>
              </a:spcBef>
              <a:spcAft>
                <a:spcPts val="0"/>
              </a:spcAft>
              <a:buSzPts val="4750"/>
              <a:buNone/>
              <a:defRPr sz="4750"/>
            </a:lvl1pPr>
            <a:lvl2pPr lvl="1" rtl="0">
              <a:spcBef>
                <a:spcPts val="640"/>
              </a:spcBef>
              <a:spcAft>
                <a:spcPts val="0"/>
              </a:spcAft>
              <a:buSzPts val="2150"/>
              <a:buNone/>
              <a:defRPr/>
            </a:lvl2pPr>
            <a:lvl3pPr lvl="2" rtl="0">
              <a:spcBef>
                <a:spcPts val="640"/>
              </a:spcBef>
              <a:spcAft>
                <a:spcPts val="0"/>
              </a:spcAft>
              <a:buSzPts val="2150"/>
              <a:buNone/>
              <a:defRPr/>
            </a:lvl3pPr>
            <a:lvl4pPr lvl="3" rtl="0">
              <a:spcBef>
                <a:spcPts val="640"/>
              </a:spcBef>
              <a:spcAft>
                <a:spcPts val="0"/>
              </a:spcAft>
              <a:buSzPts val="2150"/>
              <a:buNone/>
              <a:defRPr/>
            </a:lvl4pPr>
            <a:lvl5pPr lvl="4" rtl="0">
              <a:spcBef>
                <a:spcPts val="640"/>
              </a:spcBef>
              <a:spcAft>
                <a:spcPts val="0"/>
              </a:spcAft>
              <a:buSzPts val="2150"/>
              <a:buNone/>
              <a:defRPr/>
            </a:lvl5pPr>
            <a:lvl6pPr lvl="5" rtl="0">
              <a:spcBef>
                <a:spcPts val="640"/>
              </a:spcBef>
              <a:spcAft>
                <a:spcPts val="0"/>
              </a:spcAft>
              <a:buSzPts val="2150"/>
              <a:buNone/>
              <a:defRPr/>
            </a:lvl6pPr>
            <a:lvl7pPr lvl="6" rtl="0">
              <a:spcBef>
                <a:spcPts val="640"/>
              </a:spcBef>
              <a:spcAft>
                <a:spcPts val="0"/>
              </a:spcAft>
              <a:buSzPts val="2150"/>
              <a:buNone/>
              <a:defRPr/>
            </a:lvl7pPr>
            <a:lvl8pPr lvl="7" rtl="0">
              <a:spcBef>
                <a:spcPts val="640"/>
              </a:spcBef>
              <a:spcAft>
                <a:spcPts val="0"/>
              </a:spcAft>
              <a:buSzPts val="2150"/>
              <a:buNone/>
              <a:defRPr/>
            </a:lvl8pPr>
            <a:lvl9pPr lvl="8" rtl="0">
              <a:spcBef>
                <a:spcPts val="640"/>
              </a:spcBef>
              <a:spcAft>
                <a:spcPts val="0"/>
              </a:spcAft>
              <a:buSzPts val="2150"/>
              <a:buNone/>
              <a:defRPr/>
            </a:lvl9pPr>
          </a:lstStyle>
          <a:p>
            <a:endParaRPr/>
          </a:p>
        </p:txBody>
      </p:sp>
      <p:sp>
        <p:nvSpPr>
          <p:cNvPr id="35" name="Google Shape;35;p4"/>
          <p:cNvSpPr txBox="1">
            <a:spLocks noGrp="1"/>
          </p:cNvSpPr>
          <p:nvPr>
            <p:ph type="subTitle" idx="5"/>
          </p:nvPr>
        </p:nvSpPr>
        <p:spPr>
          <a:xfrm>
            <a:off x="2319125" y="6831513"/>
            <a:ext cx="6433200" cy="538500"/>
          </a:xfrm>
          <a:prstGeom prst="rect">
            <a:avLst/>
          </a:prstGeom>
        </p:spPr>
        <p:txBody>
          <a:bodyPr spcFirstLastPara="1" wrap="square" lIns="91425" tIns="45700" rIns="91425" bIns="45700" anchor="t" anchorCtr="0">
            <a:noAutofit/>
          </a:bodyPr>
          <a:lstStyle>
            <a:lvl1pPr lvl="0" rtl="0">
              <a:spcBef>
                <a:spcPts val="640"/>
              </a:spcBef>
              <a:spcAft>
                <a:spcPts val="0"/>
              </a:spcAft>
              <a:buSzPts val="4750"/>
              <a:buNone/>
              <a:defRPr sz="4750"/>
            </a:lvl1pPr>
            <a:lvl2pPr lvl="1" rtl="0">
              <a:spcBef>
                <a:spcPts val="640"/>
              </a:spcBef>
              <a:spcAft>
                <a:spcPts val="0"/>
              </a:spcAft>
              <a:buSzPts val="2150"/>
              <a:buNone/>
              <a:defRPr/>
            </a:lvl2pPr>
            <a:lvl3pPr lvl="2" rtl="0">
              <a:spcBef>
                <a:spcPts val="640"/>
              </a:spcBef>
              <a:spcAft>
                <a:spcPts val="0"/>
              </a:spcAft>
              <a:buSzPts val="2150"/>
              <a:buNone/>
              <a:defRPr/>
            </a:lvl3pPr>
            <a:lvl4pPr lvl="3" rtl="0">
              <a:spcBef>
                <a:spcPts val="640"/>
              </a:spcBef>
              <a:spcAft>
                <a:spcPts val="0"/>
              </a:spcAft>
              <a:buSzPts val="2150"/>
              <a:buNone/>
              <a:defRPr/>
            </a:lvl4pPr>
            <a:lvl5pPr lvl="4" rtl="0">
              <a:spcBef>
                <a:spcPts val="640"/>
              </a:spcBef>
              <a:spcAft>
                <a:spcPts val="0"/>
              </a:spcAft>
              <a:buSzPts val="2150"/>
              <a:buNone/>
              <a:defRPr/>
            </a:lvl5pPr>
            <a:lvl6pPr lvl="5" rtl="0">
              <a:spcBef>
                <a:spcPts val="640"/>
              </a:spcBef>
              <a:spcAft>
                <a:spcPts val="0"/>
              </a:spcAft>
              <a:buSzPts val="2150"/>
              <a:buNone/>
              <a:defRPr/>
            </a:lvl6pPr>
            <a:lvl7pPr lvl="6" rtl="0">
              <a:spcBef>
                <a:spcPts val="640"/>
              </a:spcBef>
              <a:spcAft>
                <a:spcPts val="0"/>
              </a:spcAft>
              <a:buSzPts val="2150"/>
              <a:buNone/>
              <a:defRPr/>
            </a:lvl7pPr>
            <a:lvl8pPr lvl="7" rtl="0">
              <a:spcBef>
                <a:spcPts val="640"/>
              </a:spcBef>
              <a:spcAft>
                <a:spcPts val="0"/>
              </a:spcAft>
              <a:buSzPts val="2150"/>
              <a:buNone/>
              <a:defRPr/>
            </a:lvl8pPr>
            <a:lvl9pPr lvl="8" rtl="0">
              <a:spcBef>
                <a:spcPts val="640"/>
              </a:spcBef>
              <a:spcAft>
                <a:spcPts val="0"/>
              </a:spcAft>
              <a:buSzPts val="2150"/>
              <a:buNone/>
              <a:defRPr/>
            </a:lvl9pPr>
          </a:lstStyle>
          <a:p>
            <a:endParaRPr/>
          </a:p>
        </p:txBody>
      </p:sp>
      <p:sp>
        <p:nvSpPr>
          <p:cNvPr id="36" name="Google Shape;36;p4"/>
          <p:cNvSpPr txBox="1">
            <a:spLocks noGrp="1"/>
          </p:cNvSpPr>
          <p:nvPr>
            <p:ph type="subTitle" idx="6"/>
          </p:nvPr>
        </p:nvSpPr>
        <p:spPr>
          <a:xfrm>
            <a:off x="2319125" y="8108693"/>
            <a:ext cx="6433200" cy="538500"/>
          </a:xfrm>
          <a:prstGeom prst="rect">
            <a:avLst/>
          </a:prstGeom>
        </p:spPr>
        <p:txBody>
          <a:bodyPr spcFirstLastPara="1" wrap="square" lIns="91425" tIns="45700" rIns="91425" bIns="45700" anchor="t" anchorCtr="0">
            <a:noAutofit/>
          </a:bodyPr>
          <a:lstStyle>
            <a:lvl1pPr lvl="0" rtl="0">
              <a:spcBef>
                <a:spcPts val="640"/>
              </a:spcBef>
              <a:spcAft>
                <a:spcPts val="0"/>
              </a:spcAft>
              <a:buSzPts val="4750"/>
              <a:buNone/>
              <a:defRPr sz="4750"/>
            </a:lvl1pPr>
            <a:lvl2pPr lvl="1" rtl="0">
              <a:spcBef>
                <a:spcPts val="640"/>
              </a:spcBef>
              <a:spcAft>
                <a:spcPts val="0"/>
              </a:spcAft>
              <a:buSzPts val="2150"/>
              <a:buNone/>
              <a:defRPr/>
            </a:lvl2pPr>
            <a:lvl3pPr lvl="2" rtl="0">
              <a:spcBef>
                <a:spcPts val="640"/>
              </a:spcBef>
              <a:spcAft>
                <a:spcPts val="0"/>
              </a:spcAft>
              <a:buSzPts val="2150"/>
              <a:buNone/>
              <a:defRPr/>
            </a:lvl3pPr>
            <a:lvl4pPr lvl="3" rtl="0">
              <a:spcBef>
                <a:spcPts val="640"/>
              </a:spcBef>
              <a:spcAft>
                <a:spcPts val="0"/>
              </a:spcAft>
              <a:buSzPts val="2150"/>
              <a:buNone/>
              <a:defRPr/>
            </a:lvl4pPr>
            <a:lvl5pPr lvl="4" rtl="0">
              <a:spcBef>
                <a:spcPts val="640"/>
              </a:spcBef>
              <a:spcAft>
                <a:spcPts val="0"/>
              </a:spcAft>
              <a:buSzPts val="2150"/>
              <a:buNone/>
              <a:defRPr/>
            </a:lvl5pPr>
            <a:lvl6pPr lvl="5" rtl="0">
              <a:spcBef>
                <a:spcPts val="640"/>
              </a:spcBef>
              <a:spcAft>
                <a:spcPts val="0"/>
              </a:spcAft>
              <a:buSzPts val="2150"/>
              <a:buNone/>
              <a:defRPr/>
            </a:lvl6pPr>
            <a:lvl7pPr lvl="6" rtl="0">
              <a:spcBef>
                <a:spcPts val="640"/>
              </a:spcBef>
              <a:spcAft>
                <a:spcPts val="0"/>
              </a:spcAft>
              <a:buSzPts val="2150"/>
              <a:buNone/>
              <a:defRPr/>
            </a:lvl7pPr>
            <a:lvl8pPr lvl="7" rtl="0">
              <a:spcBef>
                <a:spcPts val="640"/>
              </a:spcBef>
              <a:spcAft>
                <a:spcPts val="0"/>
              </a:spcAft>
              <a:buSzPts val="2150"/>
              <a:buNone/>
              <a:defRPr/>
            </a:lvl8pPr>
            <a:lvl9pPr lvl="8" rtl="0">
              <a:spcBef>
                <a:spcPts val="640"/>
              </a:spcBef>
              <a:spcAft>
                <a:spcPts val="0"/>
              </a:spcAft>
              <a:buSzPts val="215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ustom Layout 3">
  <p:cSld name="CUSTOM_2">
    <p:spTree>
      <p:nvGrpSpPr>
        <p:cNvPr id="1" name="Shape 37"/>
        <p:cNvGrpSpPr/>
        <p:nvPr/>
      </p:nvGrpSpPr>
      <p:grpSpPr>
        <a:xfrm>
          <a:off x="0" y="0"/>
          <a:ext cx="0" cy="0"/>
          <a:chOff x="0" y="0"/>
          <a:chExt cx="0" cy="0"/>
        </a:xfrm>
      </p:grpSpPr>
      <p:grpSp>
        <p:nvGrpSpPr>
          <p:cNvPr id="38" name="Google Shape;38;p5"/>
          <p:cNvGrpSpPr/>
          <p:nvPr/>
        </p:nvGrpSpPr>
        <p:grpSpPr>
          <a:xfrm rot="10800000">
            <a:off x="-118" y="5827157"/>
            <a:ext cx="18288118" cy="4657699"/>
            <a:chOff x="0" y="-28575"/>
            <a:chExt cx="4816592" cy="1226711"/>
          </a:xfrm>
        </p:grpSpPr>
        <p:sp>
          <p:nvSpPr>
            <p:cNvPr id="39" name="Google Shape;39;p5"/>
            <p:cNvSpPr/>
            <p:nvPr/>
          </p:nvSpPr>
          <p:spPr>
            <a:xfrm>
              <a:off x="0" y="0"/>
              <a:ext cx="4816592" cy="1198136"/>
            </a:xfrm>
            <a:custGeom>
              <a:avLst/>
              <a:gdLst/>
              <a:ahLst/>
              <a:cxnLst/>
              <a:rect l="l" t="t" r="r" b="b"/>
              <a:pathLst>
                <a:path w="4816592" h="1198136" extrusionOk="0">
                  <a:moveTo>
                    <a:pt x="0" y="0"/>
                  </a:moveTo>
                  <a:lnTo>
                    <a:pt x="4816592" y="0"/>
                  </a:lnTo>
                  <a:lnTo>
                    <a:pt x="4816592" y="1198136"/>
                  </a:lnTo>
                  <a:lnTo>
                    <a:pt x="0" y="1198136"/>
                  </a:lnTo>
                  <a:close/>
                </a:path>
              </a:pathLst>
            </a:custGeom>
            <a:gradFill>
              <a:gsLst>
                <a:gs pos="0">
                  <a:srgbClr val="6AE870"/>
                </a:gs>
                <a:gs pos="100000">
                  <a:srgbClr val="000000"/>
                </a:gs>
              </a:gsLst>
              <a:lin ang="5400012" scaled="0"/>
            </a:gradFill>
            <a:ln>
              <a:noFill/>
            </a:ln>
          </p:spPr>
        </p:sp>
        <p:sp>
          <p:nvSpPr>
            <p:cNvPr id="40" name="Google Shape;40;p5"/>
            <p:cNvSpPr txBox="1"/>
            <p:nvPr/>
          </p:nvSpPr>
          <p:spPr>
            <a:xfrm>
              <a:off x="0" y="-28575"/>
              <a:ext cx="4816500" cy="1226700"/>
            </a:xfrm>
            <a:prstGeom prst="rect">
              <a:avLst/>
            </a:prstGeom>
            <a:noFill/>
            <a:ln>
              <a:noFill/>
            </a:ln>
          </p:spPr>
          <p:txBody>
            <a:bodyPr spcFirstLastPara="1" wrap="square" lIns="50800" tIns="50800" rIns="50800" bIns="50800" anchor="ctr" anchorCtr="0">
              <a:noAutofit/>
            </a:bodyPr>
            <a:lstStyle/>
            <a:p>
              <a:pPr marL="0" marR="0" lvl="0" indent="0" algn="ctr" rtl="0">
                <a:lnSpc>
                  <a:spcPct val="156388"/>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41" name="Google Shape;41;p5"/>
          <p:cNvSpPr/>
          <p:nvPr/>
        </p:nvSpPr>
        <p:spPr>
          <a:xfrm>
            <a:off x="553794" y="528211"/>
            <a:ext cx="4122011" cy="3972120"/>
          </a:xfrm>
          <a:custGeom>
            <a:avLst/>
            <a:gdLst/>
            <a:ahLst/>
            <a:cxnLst/>
            <a:rect l="l" t="t" r="r" b="b"/>
            <a:pathLst>
              <a:path w="4122011" h="3972120" extrusionOk="0">
                <a:moveTo>
                  <a:pt x="0" y="0"/>
                </a:moveTo>
                <a:lnTo>
                  <a:pt x="4122011" y="0"/>
                </a:lnTo>
                <a:lnTo>
                  <a:pt x="4122011" y="3972120"/>
                </a:lnTo>
                <a:lnTo>
                  <a:pt x="0" y="3972120"/>
                </a:lnTo>
                <a:lnTo>
                  <a:pt x="0" y="0"/>
                </a:lnTo>
                <a:close/>
              </a:path>
            </a:pathLst>
          </a:custGeom>
          <a:blipFill rotWithShape="1">
            <a:blip r:embed="rId2">
              <a:alphaModFix/>
            </a:blip>
            <a:stretch>
              <a:fillRect/>
            </a:stretch>
          </a:blipFill>
          <a:ln>
            <a:noFill/>
          </a:ln>
        </p:spPr>
      </p:sp>
      <p:grpSp>
        <p:nvGrpSpPr>
          <p:cNvPr id="42" name="Google Shape;42;p5"/>
          <p:cNvGrpSpPr/>
          <p:nvPr/>
        </p:nvGrpSpPr>
        <p:grpSpPr>
          <a:xfrm>
            <a:off x="13046639" y="7179026"/>
            <a:ext cx="4594189" cy="4351950"/>
            <a:chOff x="0" y="0"/>
            <a:chExt cx="6125585" cy="5802600"/>
          </a:xfrm>
        </p:grpSpPr>
        <p:sp>
          <p:nvSpPr>
            <p:cNvPr id="43" name="Google Shape;43;p5"/>
            <p:cNvSpPr/>
            <p:nvPr/>
          </p:nvSpPr>
          <p:spPr>
            <a:xfrm>
              <a:off x="0" y="0"/>
              <a:ext cx="6125585" cy="5802600"/>
            </a:xfrm>
            <a:custGeom>
              <a:avLst/>
              <a:gdLst/>
              <a:ahLst/>
              <a:cxnLst/>
              <a:rect l="l" t="t" r="r" b="b"/>
              <a:pathLst>
                <a:path w="6125585" h="5802600" extrusionOk="0">
                  <a:moveTo>
                    <a:pt x="0" y="0"/>
                  </a:moveTo>
                  <a:lnTo>
                    <a:pt x="6125585" y="0"/>
                  </a:lnTo>
                  <a:lnTo>
                    <a:pt x="6125585" y="5802600"/>
                  </a:lnTo>
                  <a:lnTo>
                    <a:pt x="0" y="5802600"/>
                  </a:lnTo>
                  <a:lnTo>
                    <a:pt x="0" y="0"/>
                  </a:lnTo>
                  <a:close/>
                </a:path>
              </a:pathLst>
            </a:custGeom>
            <a:blipFill rotWithShape="1">
              <a:blip r:embed="rId3">
                <a:alphaModFix/>
              </a:blip>
              <a:stretch>
                <a:fillRect/>
              </a:stretch>
            </a:blipFill>
            <a:ln>
              <a:noFill/>
            </a:ln>
          </p:spPr>
        </p:sp>
        <p:sp>
          <p:nvSpPr>
            <p:cNvPr id="44" name="Google Shape;44;p5"/>
            <p:cNvSpPr/>
            <p:nvPr/>
          </p:nvSpPr>
          <p:spPr>
            <a:xfrm>
              <a:off x="2699530" y="2538037"/>
              <a:ext cx="726526" cy="726526"/>
            </a:xfrm>
            <a:custGeom>
              <a:avLst/>
              <a:gdLst/>
              <a:ahLst/>
              <a:cxnLst/>
              <a:rect l="l" t="t" r="r" b="b"/>
              <a:pathLst>
                <a:path w="726526" h="726526" extrusionOk="0">
                  <a:moveTo>
                    <a:pt x="0" y="0"/>
                  </a:moveTo>
                  <a:lnTo>
                    <a:pt x="726526" y="0"/>
                  </a:lnTo>
                  <a:lnTo>
                    <a:pt x="726526" y="726526"/>
                  </a:lnTo>
                  <a:lnTo>
                    <a:pt x="0" y="726526"/>
                  </a:lnTo>
                  <a:lnTo>
                    <a:pt x="0" y="0"/>
                  </a:lnTo>
                  <a:close/>
                </a:path>
              </a:pathLst>
            </a:custGeom>
            <a:blipFill rotWithShape="1">
              <a:blip r:embed="rId4">
                <a:alphaModFix/>
              </a:blip>
              <a:stretch>
                <a:fillRect/>
              </a:stretch>
            </a:blipFill>
            <a:ln>
              <a:noFill/>
            </a:ln>
          </p:spPr>
        </p:sp>
      </p:grpSp>
      <p:sp>
        <p:nvSpPr>
          <p:cNvPr id="45" name="Google Shape;45;p5"/>
          <p:cNvSpPr txBox="1">
            <a:spLocks noGrp="1"/>
          </p:cNvSpPr>
          <p:nvPr>
            <p:ph type="title"/>
          </p:nvPr>
        </p:nvSpPr>
        <p:spPr>
          <a:xfrm>
            <a:off x="1701975" y="2652575"/>
            <a:ext cx="14883900" cy="3745800"/>
          </a:xfrm>
          <a:prstGeom prst="rect">
            <a:avLst/>
          </a:prstGeom>
          <a:effectLst>
            <a:outerShdw blurRad="57150" dist="19050" dir="5400000" algn="bl" rotWithShape="0">
              <a:srgbClr val="000000">
                <a:alpha val="50000"/>
              </a:srgbClr>
            </a:outerShdw>
          </a:effectLst>
        </p:spPr>
        <p:txBody>
          <a:bodyPr spcFirstLastPara="1" wrap="square" lIns="91425" tIns="45700" rIns="91425" bIns="45700" anchor="ctr" anchorCtr="0">
            <a:noAutofit/>
          </a:bodyPr>
          <a:lstStyle>
            <a:lvl1pPr lvl="0" algn="ctr">
              <a:spcBef>
                <a:spcPts val="0"/>
              </a:spcBef>
              <a:spcAft>
                <a:spcPts val="0"/>
              </a:spcAft>
              <a:buClr>
                <a:schemeClr val="lt1"/>
              </a:buClr>
              <a:buSzPts val="14000"/>
              <a:buNone/>
              <a:defRPr sz="14000">
                <a:solidFill>
                  <a:schemeClr val="lt1"/>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46" name="Google Shape;46;p5"/>
          <p:cNvSpPr txBox="1">
            <a:spLocks noGrp="1"/>
          </p:cNvSpPr>
          <p:nvPr>
            <p:ph type="body" idx="1"/>
          </p:nvPr>
        </p:nvSpPr>
        <p:spPr>
          <a:xfrm>
            <a:off x="3988050" y="7371525"/>
            <a:ext cx="10311900" cy="1263000"/>
          </a:xfrm>
          <a:prstGeom prst="rect">
            <a:avLst/>
          </a:prstGeom>
        </p:spPr>
        <p:txBody>
          <a:bodyPr spcFirstLastPara="1" wrap="square" lIns="91425" tIns="45700" rIns="91425" bIns="45700" anchor="t" anchorCtr="0">
            <a:noAutofit/>
          </a:bodyPr>
          <a:lstStyle>
            <a:lvl1pPr marL="457200" lvl="0" indent="-365125" algn="ctr">
              <a:spcBef>
                <a:spcPts val="640"/>
              </a:spcBef>
              <a:spcAft>
                <a:spcPts val="0"/>
              </a:spcAft>
              <a:buSzPts val="2150"/>
              <a:buChar char="•"/>
              <a:defRPr/>
            </a:lvl1pPr>
            <a:lvl2pPr marL="914400" lvl="1" indent="-365125" algn="ctr">
              <a:spcBef>
                <a:spcPts val="640"/>
              </a:spcBef>
              <a:spcAft>
                <a:spcPts val="0"/>
              </a:spcAft>
              <a:buSzPts val="2150"/>
              <a:buChar char="–"/>
              <a:defRPr/>
            </a:lvl2pPr>
            <a:lvl3pPr marL="1371600" lvl="2" indent="-365125" algn="ctr">
              <a:spcBef>
                <a:spcPts val="640"/>
              </a:spcBef>
              <a:spcAft>
                <a:spcPts val="0"/>
              </a:spcAft>
              <a:buSzPts val="2150"/>
              <a:buChar char="•"/>
              <a:defRPr/>
            </a:lvl3pPr>
            <a:lvl4pPr marL="1828800" lvl="3" indent="-365125" algn="ctr">
              <a:spcBef>
                <a:spcPts val="640"/>
              </a:spcBef>
              <a:spcAft>
                <a:spcPts val="0"/>
              </a:spcAft>
              <a:buSzPts val="2150"/>
              <a:buChar char="–"/>
              <a:defRPr/>
            </a:lvl4pPr>
            <a:lvl5pPr marL="2286000" lvl="4" indent="-365125" algn="ctr">
              <a:spcBef>
                <a:spcPts val="640"/>
              </a:spcBef>
              <a:spcAft>
                <a:spcPts val="0"/>
              </a:spcAft>
              <a:buSzPts val="2150"/>
              <a:buChar char="»"/>
              <a:defRPr/>
            </a:lvl5pPr>
            <a:lvl6pPr marL="2743200" lvl="5" indent="-365125" algn="ctr">
              <a:spcBef>
                <a:spcPts val="640"/>
              </a:spcBef>
              <a:spcAft>
                <a:spcPts val="0"/>
              </a:spcAft>
              <a:buSzPts val="2150"/>
              <a:buChar char="•"/>
              <a:defRPr/>
            </a:lvl6pPr>
            <a:lvl7pPr marL="3200400" lvl="6" indent="-365125" algn="ctr">
              <a:spcBef>
                <a:spcPts val="640"/>
              </a:spcBef>
              <a:spcAft>
                <a:spcPts val="0"/>
              </a:spcAft>
              <a:buSzPts val="2150"/>
              <a:buChar char="•"/>
              <a:defRPr/>
            </a:lvl7pPr>
            <a:lvl8pPr marL="3657600" lvl="7" indent="-365125" algn="ctr">
              <a:spcBef>
                <a:spcPts val="640"/>
              </a:spcBef>
              <a:spcAft>
                <a:spcPts val="0"/>
              </a:spcAft>
              <a:buSzPts val="2150"/>
              <a:buChar char="•"/>
              <a:defRPr/>
            </a:lvl8pPr>
            <a:lvl9pPr marL="4114800" lvl="8" indent="-365125" algn="ctr">
              <a:spcBef>
                <a:spcPts val="640"/>
              </a:spcBef>
              <a:spcAft>
                <a:spcPts val="0"/>
              </a:spcAft>
              <a:buSzPts val="2150"/>
              <a:buChar char="•"/>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ustom Layout 4">
  <p:cSld name="CUSTOM_3">
    <p:bg>
      <p:bgPr>
        <a:solidFill>
          <a:srgbClr val="23DC6D"/>
        </a:solidFill>
        <a:effectLst/>
      </p:bgPr>
    </p:bg>
    <p:spTree>
      <p:nvGrpSpPr>
        <p:cNvPr id="1" name="Shape 47"/>
        <p:cNvGrpSpPr/>
        <p:nvPr/>
      </p:nvGrpSpPr>
      <p:grpSpPr>
        <a:xfrm>
          <a:off x="0" y="0"/>
          <a:ext cx="0" cy="0"/>
          <a:chOff x="0" y="0"/>
          <a:chExt cx="0" cy="0"/>
        </a:xfrm>
      </p:grpSpPr>
      <p:sp>
        <p:nvSpPr>
          <p:cNvPr id="48" name="Google Shape;48;p6"/>
          <p:cNvSpPr/>
          <p:nvPr/>
        </p:nvSpPr>
        <p:spPr>
          <a:xfrm>
            <a:off x="14538907" y="-1026374"/>
            <a:ext cx="4149852" cy="4226702"/>
          </a:xfrm>
          <a:custGeom>
            <a:avLst/>
            <a:gdLst/>
            <a:ahLst/>
            <a:cxnLst/>
            <a:rect l="l" t="t" r="r" b="b"/>
            <a:pathLst>
              <a:path w="4149852" h="4226702" extrusionOk="0">
                <a:moveTo>
                  <a:pt x="0" y="0"/>
                </a:moveTo>
                <a:lnTo>
                  <a:pt x="4149853" y="0"/>
                </a:lnTo>
                <a:lnTo>
                  <a:pt x="4149853" y="4226702"/>
                </a:lnTo>
                <a:lnTo>
                  <a:pt x="0" y="4226702"/>
                </a:lnTo>
                <a:lnTo>
                  <a:pt x="0" y="0"/>
                </a:lnTo>
                <a:close/>
              </a:path>
            </a:pathLst>
          </a:custGeom>
          <a:blipFill rotWithShape="1">
            <a:blip r:embed="rId2">
              <a:alphaModFix/>
            </a:blip>
            <a:stretch>
              <a:fillRect/>
            </a:stretch>
          </a:blipFill>
          <a:ln>
            <a:noFill/>
          </a:ln>
        </p:spPr>
      </p:sp>
      <p:sp>
        <p:nvSpPr>
          <p:cNvPr id="49" name="Google Shape;49;p6"/>
          <p:cNvSpPr/>
          <p:nvPr/>
        </p:nvSpPr>
        <p:spPr>
          <a:xfrm rot="-5400000">
            <a:off x="859256" y="8384552"/>
            <a:ext cx="3625028" cy="3804896"/>
          </a:xfrm>
          <a:custGeom>
            <a:avLst/>
            <a:gdLst/>
            <a:ahLst/>
            <a:cxnLst/>
            <a:rect l="l" t="t" r="r" b="b"/>
            <a:pathLst>
              <a:path w="3625028" h="3804896" extrusionOk="0">
                <a:moveTo>
                  <a:pt x="0" y="0"/>
                </a:moveTo>
                <a:lnTo>
                  <a:pt x="3625029" y="0"/>
                </a:lnTo>
                <a:lnTo>
                  <a:pt x="3625029" y="3804896"/>
                </a:lnTo>
                <a:lnTo>
                  <a:pt x="0" y="3804896"/>
                </a:lnTo>
                <a:lnTo>
                  <a:pt x="0" y="0"/>
                </a:lnTo>
                <a:close/>
              </a:path>
            </a:pathLst>
          </a:custGeom>
          <a:blipFill rotWithShape="1">
            <a:blip r:embed="rId3">
              <a:alphaModFix/>
            </a:blip>
            <a:stretch>
              <a:fillRect/>
            </a:stretch>
          </a:blipFill>
          <a:ln>
            <a:noFill/>
          </a:ln>
        </p:spPr>
      </p:sp>
      <p:sp>
        <p:nvSpPr>
          <p:cNvPr id="50" name="Google Shape;50;p6"/>
          <p:cNvSpPr/>
          <p:nvPr/>
        </p:nvSpPr>
        <p:spPr>
          <a:xfrm>
            <a:off x="771232" y="1086977"/>
            <a:ext cx="19089519" cy="8113046"/>
          </a:xfrm>
          <a:custGeom>
            <a:avLst/>
            <a:gdLst/>
            <a:ahLst/>
            <a:cxnLst/>
            <a:rect l="l" t="t" r="r" b="b"/>
            <a:pathLst>
              <a:path w="19089519" h="8113046" extrusionOk="0">
                <a:moveTo>
                  <a:pt x="0" y="0"/>
                </a:moveTo>
                <a:lnTo>
                  <a:pt x="19089520" y="0"/>
                </a:lnTo>
                <a:lnTo>
                  <a:pt x="19089520" y="8113046"/>
                </a:lnTo>
                <a:lnTo>
                  <a:pt x="0" y="8113046"/>
                </a:lnTo>
                <a:lnTo>
                  <a:pt x="0" y="0"/>
                </a:lnTo>
                <a:close/>
              </a:path>
            </a:pathLst>
          </a:custGeom>
          <a:blipFill rotWithShape="1">
            <a:blip r:embed="rId4">
              <a:alphaModFix/>
            </a:blip>
            <a:stretch>
              <a:fillRect/>
            </a:stretch>
          </a:blipFill>
          <a:ln>
            <a:noFill/>
          </a:ln>
        </p:spPr>
      </p:sp>
      <p:sp>
        <p:nvSpPr>
          <p:cNvPr id="51" name="Google Shape;51;p6"/>
          <p:cNvSpPr txBox="1">
            <a:spLocks noGrp="1"/>
          </p:cNvSpPr>
          <p:nvPr>
            <p:ph type="body" idx="1"/>
          </p:nvPr>
        </p:nvSpPr>
        <p:spPr>
          <a:xfrm>
            <a:off x="1780775" y="3103950"/>
            <a:ext cx="14639400" cy="4079100"/>
          </a:xfrm>
          <a:prstGeom prst="rect">
            <a:avLst/>
          </a:prstGeom>
        </p:spPr>
        <p:txBody>
          <a:bodyPr spcFirstLastPara="1" wrap="square" lIns="91425" tIns="45700" rIns="91425" bIns="45700" anchor="ctr" anchorCtr="0">
            <a:noAutofit/>
          </a:bodyPr>
          <a:lstStyle>
            <a:lvl1pPr marL="457200" lvl="0" indent="-654050" algn="ctr">
              <a:spcBef>
                <a:spcPts val="640"/>
              </a:spcBef>
              <a:spcAft>
                <a:spcPts val="0"/>
              </a:spcAft>
              <a:buSzPts val="6700"/>
              <a:buFont typeface="League Spartan"/>
              <a:buChar char="•"/>
              <a:defRPr sz="6700" b="1">
                <a:latin typeface="League Spartan"/>
                <a:ea typeface="League Spartan"/>
                <a:cs typeface="League Spartan"/>
                <a:sym typeface="League Spartan"/>
              </a:defRPr>
            </a:lvl1pPr>
            <a:lvl2pPr marL="914400" lvl="1" indent="-654050" algn="ctr">
              <a:spcBef>
                <a:spcPts val="640"/>
              </a:spcBef>
              <a:spcAft>
                <a:spcPts val="0"/>
              </a:spcAft>
              <a:buSzPts val="6700"/>
              <a:buFont typeface="League Spartan"/>
              <a:buChar char="–"/>
              <a:defRPr sz="6700" b="1">
                <a:latin typeface="League Spartan"/>
                <a:ea typeface="League Spartan"/>
                <a:cs typeface="League Spartan"/>
                <a:sym typeface="League Spartan"/>
              </a:defRPr>
            </a:lvl2pPr>
            <a:lvl3pPr marL="1371600" lvl="2" indent="-654050" algn="ctr">
              <a:spcBef>
                <a:spcPts val="640"/>
              </a:spcBef>
              <a:spcAft>
                <a:spcPts val="0"/>
              </a:spcAft>
              <a:buSzPts val="6700"/>
              <a:buFont typeface="League Spartan"/>
              <a:buChar char="•"/>
              <a:defRPr sz="6700" b="1">
                <a:latin typeface="League Spartan"/>
                <a:ea typeface="League Spartan"/>
                <a:cs typeface="League Spartan"/>
                <a:sym typeface="League Spartan"/>
              </a:defRPr>
            </a:lvl3pPr>
            <a:lvl4pPr marL="1828800" lvl="3" indent="-654050" algn="ctr">
              <a:spcBef>
                <a:spcPts val="640"/>
              </a:spcBef>
              <a:spcAft>
                <a:spcPts val="0"/>
              </a:spcAft>
              <a:buSzPts val="6700"/>
              <a:buFont typeface="League Spartan"/>
              <a:buChar char="–"/>
              <a:defRPr sz="6700" b="1">
                <a:latin typeface="League Spartan"/>
                <a:ea typeface="League Spartan"/>
                <a:cs typeface="League Spartan"/>
                <a:sym typeface="League Spartan"/>
              </a:defRPr>
            </a:lvl4pPr>
            <a:lvl5pPr marL="2286000" lvl="4" indent="-654050" algn="ctr">
              <a:spcBef>
                <a:spcPts val="640"/>
              </a:spcBef>
              <a:spcAft>
                <a:spcPts val="0"/>
              </a:spcAft>
              <a:buSzPts val="6700"/>
              <a:buFont typeface="League Spartan"/>
              <a:buChar char="»"/>
              <a:defRPr sz="6700" b="1">
                <a:latin typeface="League Spartan"/>
                <a:ea typeface="League Spartan"/>
                <a:cs typeface="League Spartan"/>
                <a:sym typeface="League Spartan"/>
              </a:defRPr>
            </a:lvl5pPr>
            <a:lvl6pPr marL="2743200" lvl="5" indent="-654050" algn="ctr">
              <a:spcBef>
                <a:spcPts val="640"/>
              </a:spcBef>
              <a:spcAft>
                <a:spcPts val="0"/>
              </a:spcAft>
              <a:buSzPts val="6700"/>
              <a:buFont typeface="League Spartan"/>
              <a:buChar char="•"/>
              <a:defRPr sz="6700" b="1">
                <a:latin typeface="League Spartan"/>
                <a:ea typeface="League Spartan"/>
                <a:cs typeface="League Spartan"/>
                <a:sym typeface="League Spartan"/>
              </a:defRPr>
            </a:lvl6pPr>
            <a:lvl7pPr marL="3200400" lvl="6" indent="-654050" algn="ctr">
              <a:spcBef>
                <a:spcPts val="640"/>
              </a:spcBef>
              <a:spcAft>
                <a:spcPts val="0"/>
              </a:spcAft>
              <a:buSzPts val="6700"/>
              <a:buFont typeface="League Spartan"/>
              <a:buChar char="•"/>
              <a:defRPr sz="6700" b="1">
                <a:latin typeface="League Spartan"/>
                <a:ea typeface="League Spartan"/>
                <a:cs typeface="League Spartan"/>
                <a:sym typeface="League Spartan"/>
              </a:defRPr>
            </a:lvl7pPr>
            <a:lvl8pPr marL="3657600" lvl="7" indent="-654050" algn="ctr">
              <a:spcBef>
                <a:spcPts val="640"/>
              </a:spcBef>
              <a:spcAft>
                <a:spcPts val="0"/>
              </a:spcAft>
              <a:buSzPts val="6700"/>
              <a:buFont typeface="League Spartan"/>
              <a:buChar char="•"/>
              <a:defRPr sz="6700" b="1">
                <a:latin typeface="League Spartan"/>
                <a:ea typeface="League Spartan"/>
                <a:cs typeface="League Spartan"/>
                <a:sym typeface="League Spartan"/>
              </a:defRPr>
            </a:lvl8pPr>
            <a:lvl9pPr marL="4114800" lvl="8" indent="-654050" algn="ctr">
              <a:spcBef>
                <a:spcPts val="640"/>
              </a:spcBef>
              <a:spcAft>
                <a:spcPts val="0"/>
              </a:spcAft>
              <a:buSzPts val="6700"/>
              <a:buFont typeface="League Spartan"/>
              <a:buChar char="•"/>
              <a:defRPr sz="6700" b="1">
                <a:latin typeface="League Spartan"/>
                <a:ea typeface="League Spartan"/>
                <a:cs typeface="League Spartan"/>
                <a:sym typeface="League Spartan"/>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ustom Layout 5">
  <p:cSld name="CUSTOM_4">
    <p:spTree>
      <p:nvGrpSpPr>
        <p:cNvPr id="1" name="Shape 52"/>
        <p:cNvGrpSpPr/>
        <p:nvPr/>
      </p:nvGrpSpPr>
      <p:grpSpPr>
        <a:xfrm>
          <a:off x="0" y="0"/>
          <a:ext cx="0" cy="0"/>
          <a:chOff x="0" y="0"/>
          <a:chExt cx="0" cy="0"/>
        </a:xfrm>
      </p:grpSpPr>
      <p:sp>
        <p:nvSpPr>
          <p:cNvPr id="53" name="Google Shape;53;p7"/>
          <p:cNvSpPr txBox="1">
            <a:spLocks noGrp="1"/>
          </p:cNvSpPr>
          <p:nvPr>
            <p:ph type="title"/>
          </p:nvPr>
        </p:nvSpPr>
        <p:spPr>
          <a:xfrm>
            <a:off x="1028700" y="1881850"/>
            <a:ext cx="7502400" cy="3141900"/>
          </a:xfrm>
          <a:prstGeom prst="rect">
            <a:avLst/>
          </a:prstGeom>
        </p:spPr>
        <p:txBody>
          <a:bodyPr spcFirstLastPara="1" wrap="square" lIns="91425" tIns="45700" rIns="91425" bIns="45700" anchor="t" anchorCtr="0">
            <a:noAutofit/>
          </a:bodyPr>
          <a:lstStyle>
            <a:lvl1pPr lvl="0">
              <a:spcBef>
                <a:spcPts val="0"/>
              </a:spcBef>
              <a:spcAft>
                <a:spcPts val="0"/>
              </a:spcAft>
              <a:buSzPts val="100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grpSp>
        <p:nvGrpSpPr>
          <p:cNvPr id="54" name="Google Shape;54;p7"/>
          <p:cNvGrpSpPr/>
          <p:nvPr/>
        </p:nvGrpSpPr>
        <p:grpSpPr>
          <a:xfrm>
            <a:off x="13144500" y="920204"/>
            <a:ext cx="4114826" cy="4223672"/>
            <a:chOff x="0" y="-28575"/>
            <a:chExt cx="1083733" cy="1112400"/>
          </a:xfrm>
        </p:grpSpPr>
        <p:sp>
          <p:nvSpPr>
            <p:cNvPr id="55" name="Google Shape;55;p7"/>
            <p:cNvSpPr/>
            <p:nvPr/>
          </p:nvSpPr>
          <p:spPr>
            <a:xfrm>
              <a:off x="0" y="0"/>
              <a:ext cx="1083733" cy="1083733"/>
            </a:xfrm>
            <a:custGeom>
              <a:avLst/>
              <a:gdLst/>
              <a:ahLst/>
              <a:cxnLst/>
              <a:rect l="l" t="t" r="r" b="b"/>
              <a:pathLst>
                <a:path w="1083733" h="1083733" extrusionOk="0">
                  <a:moveTo>
                    <a:pt x="0" y="0"/>
                  </a:moveTo>
                  <a:lnTo>
                    <a:pt x="1083733" y="0"/>
                  </a:lnTo>
                  <a:lnTo>
                    <a:pt x="1083733" y="1083733"/>
                  </a:lnTo>
                  <a:lnTo>
                    <a:pt x="0" y="1083733"/>
                  </a:lnTo>
                  <a:close/>
                </a:path>
              </a:pathLst>
            </a:custGeom>
            <a:solidFill>
              <a:srgbClr val="000000"/>
            </a:solidFill>
            <a:ln>
              <a:noFill/>
            </a:ln>
          </p:spPr>
        </p:sp>
        <p:sp>
          <p:nvSpPr>
            <p:cNvPr id="56" name="Google Shape;56;p7"/>
            <p:cNvSpPr txBox="1"/>
            <p:nvPr/>
          </p:nvSpPr>
          <p:spPr>
            <a:xfrm>
              <a:off x="0" y="-28575"/>
              <a:ext cx="1083600" cy="1112400"/>
            </a:xfrm>
            <a:prstGeom prst="rect">
              <a:avLst/>
            </a:prstGeom>
            <a:noFill/>
            <a:ln>
              <a:noFill/>
            </a:ln>
          </p:spPr>
          <p:txBody>
            <a:bodyPr spcFirstLastPara="1" wrap="square" lIns="50800" tIns="50800" rIns="50800" bIns="50800" anchor="ctr" anchorCtr="0">
              <a:noAutofit/>
            </a:bodyPr>
            <a:lstStyle/>
            <a:p>
              <a:pPr marL="0" marR="0" lvl="0" indent="0" algn="ctr" rtl="0">
                <a:lnSpc>
                  <a:spcPct val="156388"/>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7" name="Google Shape;57;p7"/>
          <p:cNvGrpSpPr/>
          <p:nvPr/>
        </p:nvGrpSpPr>
        <p:grpSpPr>
          <a:xfrm>
            <a:off x="9029700" y="5035004"/>
            <a:ext cx="4114826" cy="4223672"/>
            <a:chOff x="0" y="-28575"/>
            <a:chExt cx="1083733" cy="1112400"/>
          </a:xfrm>
        </p:grpSpPr>
        <p:sp>
          <p:nvSpPr>
            <p:cNvPr id="58" name="Google Shape;58;p7"/>
            <p:cNvSpPr/>
            <p:nvPr/>
          </p:nvSpPr>
          <p:spPr>
            <a:xfrm>
              <a:off x="0" y="0"/>
              <a:ext cx="1083733" cy="1083733"/>
            </a:xfrm>
            <a:custGeom>
              <a:avLst/>
              <a:gdLst/>
              <a:ahLst/>
              <a:cxnLst/>
              <a:rect l="l" t="t" r="r" b="b"/>
              <a:pathLst>
                <a:path w="1083733" h="1083733" extrusionOk="0">
                  <a:moveTo>
                    <a:pt x="0" y="0"/>
                  </a:moveTo>
                  <a:lnTo>
                    <a:pt x="1083733" y="0"/>
                  </a:lnTo>
                  <a:lnTo>
                    <a:pt x="1083733" y="1083733"/>
                  </a:lnTo>
                  <a:lnTo>
                    <a:pt x="0" y="1083733"/>
                  </a:lnTo>
                  <a:close/>
                </a:path>
              </a:pathLst>
            </a:custGeom>
            <a:solidFill>
              <a:srgbClr val="000000"/>
            </a:solidFill>
            <a:ln>
              <a:noFill/>
            </a:ln>
          </p:spPr>
        </p:sp>
        <p:sp>
          <p:nvSpPr>
            <p:cNvPr id="59" name="Google Shape;59;p7"/>
            <p:cNvSpPr txBox="1"/>
            <p:nvPr/>
          </p:nvSpPr>
          <p:spPr>
            <a:xfrm>
              <a:off x="0" y="-28575"/>
              <a:ext cx="1083600" cy="1112400"/>
            </a:xfrm>
            <a:prstGeom prst="rect">
              <a:avLst/>
            </a:prstGeom>
            <a:noFill/>
            <a:ln>
              <a:noFill/>
            </a:ln>
          </p:spPr>
          <p:txBody>
            <a:bodyPr spcFirstLastPara="1" wrap="square" lIns="50800" tIns="50800" rIns="50800" bIns="50800" anchor="ctr" anchorCtr="0">
              <a:noAutofit/>
            </a:bodyPr>
            <a:lstStyle/>
            <a:p>
              <a:pPr marL="0" marR="0" lvl="0" indent="0" algn="ctr" rtl="0">
                <a:lnSpc>
                  <a:spcPct val="156388"/>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60" name="Google Shape;60;p7"/>
          <p:cNvSpPr/>
          <p:nvPr/>
        </p:nvSpPr>
        <p:spPr>
          <a:xfrm>
            <a:off x="9029700" y="1028700"/>
            <a:ext cx="4114800" cy="4114800"/>
          </a:xfrm>
          <a:custGeom>
            <a:avLst/>
            <a:gdLst/>
            <a:ahLst/>
            <a:cxnLst/>
            <a:rect l="l" t="t" r="r" b="b"/>
            <a:pathLst>
              <a:path w="4114800" h="4114800" extrusionOk="0">
                <a:moveTo>
                  <a:pt x="0" y="0"/>
                </a:moveTo>
                <a:lnTo>
                  <a:pt x="4114800" y="0"/>
                </a:lnTo>
                <a:lnTo>
                  <a:pt x="4114800" y="4114800"/>
                </a:lnTo>
                <a:lnTo>
                  <a:pt x="0" y="4114800"/>
                </a:lnTo>
                <a:lnTo>
                  <a:pt x="0" y="0"/>
                </a:lnTo>
                <a:close/>
              </a:path>
            </a:pathLst>
          </a:custGeom>
          <a:blipFill rotWithShape="1">
            <a:blip r:embed="rId2">
              <a:alphaModFix/>
            </a:blip>
            <a:stretch>
              <a:fillRect/>
            </a:stretch>
          </a:blipFill>
          <a:ln>
            <a:noFill/>
          </a:ln>
        </p:spPr>
      </p:sp>
      <p:sp>
        <p:nvSpPr>
          <p:cNvPr id="61" name="Google Shape;61;p7"/>
          <p:cNvSpPr/>
          <p:nvPr/>
        </p:nvSpPr>
        <p:spPr>
          <a:xfrm>
            <a:off x="13144500" y="5143500"/>
            <a:ext cx="4114800" cy="4114800"/>
          </a:xfrm>
          <a:custGeom>
            <a:avLst/>
            <a:gdLst/>
            <a:ahLst/>
            <a:cxnLst/>
            <a:rect l="l" t="t" r="r" b="b"/>
            <a:pathLst>
              <a:path w="4114800" h="4114800" extrusionOk="0">
                <a:moveTo>
                  <a:pt x="0" y="0"/>
                </a:moveTo>
                <a:lnTo>
                  <a:pt x="4114800" y="0"/>
                </a:lnTo>
                <a:lnTo>
                  <a:pt x="4114800" y="4114800"/>
                </a:lnTo>
                <a:lnTo>
                  <a:pt x="0" y="4114800"/>
                </a:lnTo>
                <a:lnTo>
                  <a:pt x="0" y="0"/>
                </a:lnTo>
                <a:close/>
              </a:path>
            </a:pathLst>
          </a:custGeom>
          <a:blipFill rotWithShape="1">
            <a:blip r:embed="rId3">
              <a:alphaModFix/>
            </a:blip>
            <a:stretch>
              <a:fillRect/>
            </a:stretch>
          </a:blipFill>
          <a:ln>
            <a:noFill/>
          </a:ln>
        </p:spPr>
      </p:sp>
      <p:sp>
        <p:nvSpPr>
          <p:cNvPr id="62" name="Google Shape;62;p7"/>
          <p:cNvSpPr txBox="1">
            <a:spLocks noGrp="1"/>
          </p:cNvSpPr>
          <p:nvPr>
            <p:ph type="body" idx="1"/>
          </p:nvPr>
        </p:nvSpPr>
        <p:spPr>
          <a:xfrm>
            <a:off x="1028700" y="5464850"/>
            <a:ext cx="5963400" cy="2940300"/>
          </a:xfrm>
          <a:prstGeom prst="rect">
            <a:avLst/>
          </a:prstGeom>
        </p:spPr>
        <p:txBody>
          <a:bodyPr spcFirstLastPara="1" wrap="square" lIns="91425" tIns="45700" rIns="91425" bIns="45700" anchor="t" anchorCtr="0">
            <a:noAutofit/>
          </a:bodyPr>
          <a:lstStyle>
            <a:lvl1pPr marL="457200" lvl="0" indent="-365125">
              <a:spcBef>
                <a:spcPts val="640"/>
              </a:spcBef>
              <a:spcAft>
                <a:spcPts val="0"/>
              </a:spcAft>
              <a:buSzPts val="2150"/>
              <a:buChar char="•"/>
              <a:defRPr/>
            </a:lvl1pPr>
            <a:lvl2pPr marL="914400" lvl="1" indent="-365125">
              <a:spcBef>
                <a:spcPts val="640"/>
              </a:spcBef>
              <a:spcAft>
                <a:spcPts val="0"/>
              </a:spcAft>
              <a:buSzPts val="2150"/>
              <a:buChar char="–"/>
              <a:defRPr/>
            </a:lvl2pPr>
            <a:lvl3pPr marL="1371600" lvl="2" indent="-365125">
              <a:spcBef>
                <a:spcPts val="640"/>
              </a:spcBef>
              <a:spcAft>
                <a:spcPts val="0"/>
              </a:spcAft>
              <a:buSzPts val="2150"/>
              <a:buChar char="•"/>
              <a:defRPr/>
            </a:lvl3pPr>
            <a:lvl4pPr marL="1828800" lvl="3" indent="-365125">
              <a:spcBef>
                <a:spcPts val="640"/>
              </a:spcBef>
              <a:spcAft>
                <a:spcPts val="0"/>
              </a:spcAft>
              <a:buSzPts val="2150"/>
              <a:buChar char="–"/>
              <a:defRPr/>
            </a:lvl4pPr>
            <a:lvl5pPr marL="2286000" lvl="4" indent="-365125">
              <a:spcBef>
                <a:spcPts val="640"/>
              </a:spcBef>
              <a:spcAft>
                <a:spcPts val="0"/>
              </a:spcAft>
              <a:buSzPts val="2150"/>
              <a:buChar char="»"/>
              <a:defRPr/>
            </a:lvl5pPr>
            <a:lvl6pPr marL="2743200" lvl="5" indent="-365125">
              <a:spcBef>
                <a:spcPts val="640"/>
              </a:spcBef>
              <a:spcAft>
                <a:spcPts val="0"/>
              </a:spcAft>
              <a:buSzPts val="2150"/>
              <a:buChar char="•"/>
              <a:defRPr/>
            </a:lvl6pPr>
            <a:lvl7pPr marL="3200400" lvl="6" indent="-365125">
              <a:spcBef>
                <a:spcPts val="640"/>
              </a:spcBef>
              <a:spcAft>
                <a:spcPts val="0"/>
              </a:spcAft>
              <a:buSzPts val="2150"/>
              <a:buChar char="•"/>
              <a:defRPr/>
            </a:lvl7pPr>
            <a:lvl8pPr marL="3657600" lvl="7" indent="-365125">
              <a:spcBef>
                <a:spcPts val="640"/>
              </a:spcBef>
              <a:spcAft>
                <a:spcPts val="0"/>
              </a:spcAft>
              <a:buSzPts val="2150"/>
              <a:buChar char="•"/>
              <a:defRPr/>
            </a:lvl8pPr>
            <a:lvl9pPr marL="4114800" lvl="8" indent="-365125">
              <a:spcBef>
                <a:spcPts val="640"/>
              </a:spcBef>
              <a:spcAft>
                <a:spcPts val="0"/>
              </a:spcAft>
              <a:buSzPts val="2150"/>
              <a:buChar char="•"/>
              <a:defRPr/>
            </a:lvl9pPr>
          </a:lstStyle>
          <a:p>
            <a:endParaRPr/>
          </a:p>
        </p:txBody>
      </p:sp>
      <p:sp>
        <p:nvSpPr>
          <p:cNvPr id="63" name="Google Shape;63;p7"/>
          <p:cNvSpPr>
            <a:spLocks noGrp="1"/>
          </p:cNvSpPr>
          <p:nvPr>
            <p:ph type="pic" idx="2"/>
          </p:nvPr>
        </p:nvSpPr>
        <p:spPr>
          <a:xfrm>
            <a:off x="13144500" y="1028950"/>
            <a:ext cx="4114800" cy="4114800"/>
          </a:xfrm>
          <a:prstGeom prst="rect">
            <a:avLst/>
          </a:prstGeom>
          <a:noFill/>
          <a:ln>
            <a:noFill/>
          </a:ln>
        </p:spPr>
      </p:sp>
      <p:sp>
        <p:nvSpPr>
          <p:cNvPr id="64" name="Google Shape;64;p7"/>
          <p:cNvSpPr>
            <a:spLocks noGrp="1"/>
          </p:cNvSpPr>
          <p:nvPr>
            <p:ph type="pic" idx="3"/>
          </p:nvPr>
        </p:nvSpPr>
        <p:spPr>
          <a:xfrm>
            <a:off x="9029713" y="5143500"/>
            <a:ext cx="4114800" cy="4114800"/>
          </a:xfrm>
          <a:prstGeom prst="rect">
            <a:avLst/>
          </a:prstGeom>
          <a:noFill/>
          <a:ln>
            <a:noFill/>
          </a:ln>
        </p:spPr>
      </p:sp>
      <p:sp>
        <p:nvSpPr>
          <p:cNvPr id="65" name="Google Shape;65;p7"/>
          <p:cNvSpPr txBox="1">
            <a:spLocks noGrp="1"/>
          </p:cNvSpPr>
          <p:nvPr>
            <p:ph type="title" idx="4"/>
          </p:nvPr>
        </p:nvSpPr>
        <p:spPr>
          <a:xfrm>
            <a:off x="10068300" y="2153500"/>
            <a:ext cx="2037600" cy="579900"/>
          </a:xfrm>
          <a:prstGeom prst="rect">
            <a:avLst/>
          </a:prstGeom>
        </p:spPr>
        <p:txBody>
          <a:bodyPr spcFirstLastPara="1" wrap="square" lIns="91425" tIns="45700" rIns="91425" bIns="45700" anchor="t" anchorCtr="0">
            <a:noAutofit/>
          </a:bodyPr>
          <a:lstStyle>
            <a:lvl1pPr lvl="0" algn="ctr">
              <a:spcBef>
                <a:spcPts val="0"/>
              </a:spcBef>
              <a:spcAft>
                <a:spcPts val="0"/>
              </a:spcAft>
              <a:buSzPts val="4350"/>
              <a:buNone/>
              <a:defRPr sz="435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6" name="Google Shape;66;p7"/>
          <p:cNvSpPr txBox="1">
            <a:spLocks noGrp="1"/>
          </p:cNvSpPr>
          <p:nvPr>
            <p:ph type="subTitle" idx="5"/>
          </p:nvPr>
        </p:nvSpPr>
        <p:spPr>
          <a:xfrm>
            <a:off x="9803250" y="3085275"/>
            <a:ext cx="2567700" cy="350100"/>
          </a:xfrm>
          <a:prstGeom prst="rect">
            <a:avLst/>
          </a:prstGeom>
        </p:spPr>
        <p:txBody>
          <a:bodyPr spcFirstLastPara="1" wrap="square" lIns="91425" tIns="45700" rIns="91425" bIns="45700" anchor="t" anchorCtr="0">
            <a:noAutofit/>
          </a:bodyPr>
          <a:lstStyle>
            <a:lvl1pPr lvl="0" algn="ctr">
              <a:spcBef>
                <a:spcPts val="640"/>
              </a:spcBef>
              <a:spcAft>
                <a:spcPts val="0"/>
              </a:spcAft>
              <a:buSzPts val="2150"/>
              <a:buNone/>
              <a:defRPr/>
            </a:lvl1pPr>
            <a:lvl2pPr lvl="1" algn="ctr">
              <a:spcBef>
                <a:spcPts val="640"/>
              </a:spcBef>
              <a:spcAft>
                <a:spcPts val="0"/>
              </a:spcAft>
              <a:buSzPts val="2150"/>
              <a:buNone/>
              <a:defRPr/>
            </a:lvl2pPr>
            <a:lvl3pPr lvl="2" algn="ctr">
              <a:spcBef>
                <a:spcPts val="640"/>
              </a:spcBef>
              <a:spcAft>
                <a:spcPts val="0"/>
              </a:spcAft>
              <a:buSzPts val="2150"/>
              <a:buNone/>
              <a:defRPr/>
            </a:lvl3pPr>
            <a:lvl4pPr lvl="3" algn="ctr">
              <a:spcBef>
                <a:spcPts val="640"/>
              </a:spcBef>
              <a:spcAft>
                <a:spcPts val="0"/>
              </a:spcAft>
              <a:buSzPts val="2150"/>
              <a:buNone/>
              <a:defRPr/>
            </a:lvl4pPr>
            <a:lvl5pPr lvl="4" algn="ctr">
              <a:spcBef>
                <a:spcPts val="640"/>
              </a:spcBef>
              <a:spcAft>
                <a:spcPts val="0"/>
              </a:spcAft>
              <a:buSzPts val="2150"/>
              <a:buNone/>
              <a:defRPr/>
            </a:lvl5pPr>
            <a:lvl6pPr lvl="5" algn="ctr">
              <a:spcBef>
                <a:spcPts val="640"/>
              </a:spcBef>
              <a:spcAft>
                <a:spcPts val="0"/>
              </a:spcAft>
              <a:buSzPts val="2150"/>
              <a:buNone/>
              <a:defRPr/>
            </a:lvl6pPr>
            <a:lvl7pPr lvl="6" algn="ctr">
              <a:spcBef>
                <a:spcPts val="640"/>
              </a:spcBef>
              <a:spcAft>
                <a:spcPts val="0"/>
              </a:spcAft>
              <a:buSzPts val="2150"/>
              <a:buNone/>
              <a:defRPr/>
            </a:lvl7pPr>
            <a:lvl8pPr lvl="7" algn="ctr">
              <a:spcBef>
                <a:spcPts val="640"/>
              </a:spcBef>
              <a:spcAft>
                <a:spcPts val="0"/>
              </a:spcAft>
              <a:buSzPts val="2150"/>
              <a:buNone/>
              <a:defRPr/>
            </a:lvl8pPr>
            <a:lvl9pPr lvl="8" algn="ctr">
              <a:spcBef>
                <a:spcPts val="640"/>
              </a:spcBef>
              <a:spcAft>
                <a:spcPts val="0"/>
              </a:spcAft>
              <a:buSzPts val="2150"/>
              <a:buNone/>
              <a:defRPr/>
            </a:lvl9pPr>
          </a:lstStyle>
          <a:p>
            <a:endParaRPr/>
          </a:p>
        </p:txBody>
      </p:sp>
      <p:sp>
        <p:nvSpPr>
          <p:cNvPr id="67" name="Google Shape;67;p7"/>
          <p:cNvSpPr txBox="1">
            <a:spLocks noGrp="1"/>
          </p:cNvSpPr>
          <p:nvPr>
            <p:ph type="title" idx="6"/>
          </p:nvPr>
        </p:nvSpPr>
        <p:spPr>
          <a:xfrm>
            <a:off x="14183113" y="6505900"/>
            <a:ext cx="2037600" cy="579900"/>
          </a:xfrm>
          <a:prstGeom prst="rect">
            <a:avLst/>
          </a:prstGeom>
        </p:spPr>
        <p:txBody>
          <a:bodyPr spcFirstLastPara="1" wrap="square" lIns="91425" tIns="45700" rIns="91425" bIns="45700" anchor="t" anchorCtr="0">
            <a:noAutofit/>
          </a:bodyPr>
          <a:lstStyle>
            <a:lvl1pPr lvl="0" algn="ctr" rtl="0">
              <a:spcBef>
                <a:spcPts val="0"/>
              </a:spcBef>
              <a:spcAft>
                <a:spcPts val="0"/>
              </a:spcAft>
              <a:buSzPts val="4350"/>
              <a:buNone/>
              <a:defRPr sz="435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8" name="Google Shape;68;p7"/>
          <p:cNvSpPr txBox="1">
            <a:spLocks noGrp="1"/>
          </p:cNvSpPr>
          <p:nvPr>
            <p:ph type="subTitle" idx="7"/>
          </p:nvPr>
        </p:nvSpPr>
        <p:spPr>
          <a:xfrm>
            <a:off x="13918063" y="7437675"/>
            <a:ext cx="2567700" cy="350100"/>
          </a:xfrm>
          <a:prstGeom prst="rect">
            <a:avLst/>
          </a:prstGeom>
        </p:spPr>
        <p:txBody>
          <a:bodyPr spcFirstLastPara="1" wrap="square" lIns="91425" tIns="45700" rIns="91425" bIns="45700" anchor="t" anchorCtr="0">
            <a:noAutofit/>
          </a:bodyPr>
          <a:lstStyle>
            <a:lvl1pPr lvl="0" algn="ctr" rtl="0">
              <a:spcBef>
                <a:spcPts val="640"/>
              </a:spcBef>
              <a:spcAft>
                <a:spcPts val="0"/>
              </a:spcAft>
              <a:buSzPts val="2150"/>
              <a:buNone/>
              <a:defRPr/>
            </a:lvl1pPr>
            <a:lvl2pPr lvl="1" algn="ctr" rtl="0">
              <a:spcBef>
                <a:spcPts val="640"/>
              </a:spcBef>
              <a:spcAft>
                <a:spcPts val="0"/>
              </a:spcAft>
              <a:buSzPts val="2150"/>
              <a:buNone/>
              <a:defRPr/>
            </a:lvl2pPr>
            <a:lvl3pPr lvl="2" algn="ctr" rtl="0">
              <a:spcBef>
                <a:spcPts val="640"/>
              </a:spcBef>
              <a:spcAft>
                <a:spcPts val="0"/>
              </a:spcAft>
              <a:buSzPts val="2150"/>
              <a:buNone/>
              <a:defRPr/>
            </a:lvl3pPr>
            <a:lvl4pPr lvl="3" algn="ctr" rtl="0">
              <a:spcBef>
                <a:spcPts val="640"/>
              </a:spcBef>
              <a:spcAft>
                <a:spcPts val="0"/>
              </a:spcAft>
              <a:buSzPts val="2150"/>
              <a:buNone/>
              <a:defRPr/>
            </a:lvl4pPr>
            <a:lvl5pPr lvl="4" algn="ctr" rtl="0">
              <a:spcBef>
                <a:spcPts val="640"/>
              </a:spcBef>
              <a:spcAft>
                <a:spcPts val="0"/>
              </a:spcAft>
              <a:buSzPts val="2150"/>
              <a:buNone/>
              <a:defRPr/>
            </a:lvl5pPr>
            <a:lvl6pPr lvl="5" algn="ctr" rtl="0">
              <a:spcBef>
                <a:spcPts val="640"/>
              </a:spcBef>
              <a:spcAft>
                <a:spcPts val="0"/>
              </a:spcAft>
              <a:buSzPts val="2150"/>
              <a:buNone/>
              <a:defRPr/>
            </a:lvl6pPr>
            <a:lvl7pPr lvl="6" algn="ctr" rtl="0">
              <a:spcBef>
                <a:spcPts val="640"/>
              </a:spcBef>
              <a:spcAft>
                <a:spcPts val="0"/>
              </a:spcAft>
              <a:buSzPts val="2150"/>
              <a:buNone/>
              <a:defRPr/>
            </a:lvl7pPr>
            <a:lvl8pPr lvl="7" algn="ctr" rtl="0">
              <a:spcBef>
                <a:spcPts val="640"/>
              </a:spcBef>
              <a:spcAft>
                <a:spcPts val="0"/>
              </a:spcAft>
              <a:buSzPts val="2150"/>
              <a:buNone/>
              <a:defRPr/>
            </a:lvl8pPr>
            <a:lvl9pPr lvl="8" algn="ctr" rtl="0">
              <a:spcBef>
                <a:spcPts val="640"/>
              </a:spcBef>
              <a:spcAft>
                <a:spcPts val="0"/>
              </a:spcAft>
              <a:buSzPts val="215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ustom Layout 6">
  <p:cSld name="CUSTOM_5">
    <p:spTree>
      <p:nvGrpSpPr>
        <p:cNvPr id="1" name="Shape 69"/>
        <p:cNvGrpSpPr/>
        <p:nvPr/>
      </p:nvGrpSpPr>
      <p:grpSpPr>
        <a:xfrm>
          <a:off x="0" y="0"/>
          <a:ext cx="0" cy="0"/>
          <a:chOff x="0" y="0"/>
          <a:chExt cx="0" cy="0"/>
        </a:xfrm>
      </p:grpSpPr>
      <p:sp>
        <p:nvSpPr>
          <p:cNvPr id="70" name="Google Shape;70;p8"/>
          <p:cNvSpPr txBox="1">
            <a:spLocks noGrp="1"/>
          </p:cNvSpPr>
          <p:nvPr>
            <p:ph type="title"/>
          </p:nvPr>
        </p:nvSpPr>
        <p:spPr>
          <a:xfrm>
            <a:off x="10653425" y="1313825"/>
            <a:ext cx="5635800" cy="1985700"/>
          </a:xfrm>
          <a:prstGeom prst="rect">
            <a:avLst/>
          </a:prstGeom>
        </p:spPr>
        <p:txBody>
          <a:bodyPr spcFirstLastPara="1" wrap="square" lIns="91425" tIns="45700" rIns="91425" bIns="45700" anchor="t" anchorCtr="0">
            <a:noAutofit/>
          </a:bodyPr>
          <a:lstStyle>
            <a:lvl1pPr lvl="0">
              <a:spcBef>
                <a:spcPts val="0"/>
              </a:spcBef>
              <a:spcAft>
                <a:spcPts val="0"/>
              </a:spcAft>
              <a:buSzPts val="12100"/>
              <a:buNone/>
              <a:defRPr sz="121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1" name="Google Shape;71;p8"/>
          <p:cNvSpPr/>
          <p:nvPr/>
        </p:nvSpPr>
        <p:spPr>
          <a:xfrm>
            <a:off x="1370354" y="1603714"/>
            <a:ext cx="7079573" cy="7079573"/>
          </a:xfrm>
          <a:custGeom>
            <a:avLst/>
            <a:gdLst/>
            <a:ahLst/>
            <a:cxnLst/>
            <a:rect l="l" t="t" r="r" b="b"/>
            <a:pathLst>
              <a:path w="7079573" h="7079573" extrusionOk="0">
                <a:moveTo>
                  <a:pt x="0" y="0"/>
                </a:moveTo>
                <a:lnTo>
                  <a:pt x="7079573" y="0"/>
                </a:lnTo>
                <a:lnTo>
                  <a:pt x="7079573" y="7079572"/>
                </a:lnTo>
                <a:lnTo>
                  <a:pt x="0" y="7079572"/>
                </a:lnTo>
                <a:lnTo>
                  <a:pt x="0" y="0"/>
                </a:lnTo>
                <a:close/>
              </a:path>
            </a:pathLst>
          </a:custGeom>
          <a:blipFill rotWithShape="1">
            <a:blip r:embed="rId2">
              <a:alphaModFix/>
            </a:blip>
            <a:stretch>
              <a:fillRect/>
            </a:stretch>
          </a:blipFill>
          <a:ln>
            <a:noFill/>
          </a:ln>
        </p:spPr>
      </p:sp>
      <p:pic>
        <p:nvPicPr>
          <p:cNvPr id="72" name="Google Shape;72;p8"/>
          <p:cNvPicPr preferRelativeResize="0"/>
          <p:nvPr/>
        </p:nvPicPr>
        <p:blipFill rotWithShape="1">
          <a:blip r:embed="rId3">
            <a:alphaModFix/>
          </a:blip>
          <a:srcRect l="10379" t="23118" r="26023"/>
          <a:stretch/>
        </p:blipFill>
        <p:spPr>
          <a:xfrm>
            <a:off x="-1586200" y="2447735"/>
            <a:ext cx="9845626" cy="7934516"/>
          </a:xfrm>
          <a:prstGeom prst="rect">
            <a:avLst/>
          </a:prstGeom>
          <a:noFill/>
          <a:ln>
            <a:noFill/>
          </a:ln>
        </p:spPr>
      </p:pic>
      <p:cxnSp>
        <p:nvCxnSpPr>
          <p:cNvPr id="73" name="Google Shape;73;p8"/>
          <p:cNvCxnSpPr/>
          <p:nvPr/>
        </p:nvCxnSpPr>
        <p:spPr>
          <a:xfrm>
            <a:off x="10332293" y="5056701"/>
            <a:ext cx="6492300" cy="0"/>
          </a:xfrm>
          <a:prstGeom prst="straightConnector1">
            <a:avLst/>
          </a:prstGeom>
          <a:noFill/>
          <a:ln w="38100" cap="flat" cmpd="sng">
            <a:solidFill>
              <a:srgbClr val="23DC6D"/>
            </a:solidFill>
            <a:prstDash val="solid"/>
            <a:round/>
            <a:headEnd type="none" w="sm" len="sm"/>
            <a:tailEnd type="none" w="sm" len="sm"/>
          </a:ln>
        </p:spPr>
      </p:cxnSp>
      <p:sp>
        <p:nvSpPr>
          <p:cNvPr id="74" name="Google Shape;74;p8"/>
          <p:cNvSpPr txBox="1">
            <a:spLocks noGrp="1"/>
          </p:cNvSpPr>
          <p:nvPr>
            <p:ph type="body" idx="1"/>
          </p:nvPr>
        </p:nvSpPr>
        <p:spPr>
          <a:xfrm>
            <a:off x="10653425" y="3168075"/>
            <a:ext cx="6895200" cy="1118100"/>
          </a:xfrm>
          <a:prstGeom prst="rect">
            <a:avLst/>
          </a:prstGeom>
        </p:spPr>
        <p:txBody>
          <a:bodyPr spcFirstLastPara="1" wrap="square" lIns="91425" tIns="45700" rIns="91425" bIns="45700" anchor="t" anchorCtr="0">
            <a:noAutofit/>
          </a:bodyPr>
          <a:lstStyle>
            <a:lvl1pPr marL="457200" lvl="0" indent="-384175">
              <a:spcBef>
                <a:spcPts val="640"/>
              </a:spcBef>
              <a:spcAft>
                <a:spcPts val="0"/>
              </a:spcAft>
              <a:buSzPts val="2450"/>
              <a:buChar char="•"/>
              <a:defRPr sz="2450"/>
            </a:lvl1pPr>
            <a:lvl2pPr marL="914400" lvl="1" indent="-384175">
              <a:spcBef>
                <a:spcPts val="640"/>
              </a:spcBef>
              <a:spcAft>
                <a:spcPts val="0"/>
              </a:spcAft>
              <a:buSzPts val="2450"/>
              <a:buChar char="–"/>
              <a:defRPr sz="2450"/>
            </a:lvl2pPr>
            <a:lvl3pPr marL="1371600" lvl="2" indent="-384175">
              <a:spcBef>
                <a:spcPts val="640"/>
              </a:spcBef>
              <a:spcAft>
                <a:spcPts val="0"/>
              </a:spcAft>
              <a:buSzPts val="2450"/>
              <a:buChar char="•"/>
              <a:defRPr sz="2450"/>
            </a:lvl3pPr>
            <a:lvl4pPr marL="1828800" lvl="3" indent="-384175">
              <a:spcBef>
                <a:spcPts val="640"/>
              </a:spcBef>
              <a:spcAft>
                <a:spcPts val="0"/>
              </a:spcAft>
              <a:buSzPts val="2450"/>
              <a:buChar char="–"/>
              <a:defRPr sz="2450"/>
            </a:lvl4pPr>
            <a:lvl5pPr marL="2286000" lvl="4" indent="-384175">
              <a:spcBef>
                <a:spcPts val="640"/>
              </a:spcBef>
              <a:spcAft>
                <a:spcPts val="0"/>
              </a:spcAft>
              <a:buSzPts val="2450"/>
              <a:buChar char="»"/>
              <a:defRPr sz="2450"/>
            </a:lvl5pPr>
            <a:lvl6pPr marL="2743200" lvl="5" indent="-384175">
              <a:spcBef>
                <a:spcPts val="640"/>
              </a:spcBef>
              <a:spcAft>
                <a:spcPts val="0"/>
              </a:spcAft>
              <a:buSzPts val="2450"/>
              <a:buChar char="•"/>
              <a:defRPr sz="2450"/>
            </a:lvl6pPr>
            <a:lvl7pPr marL="3200400" lvl="6" indent="-384175">
              <a:spcBef>
                <a:spcPts val="640"/>
              </a:spcBef>
              <a:spcAft>
                <a:spcPts val="0"/>
              </a:spcAft>
              <a:buSzPts val="2450"/>
              <a:buChar char="•"/>
              <a:defRPr sz="2450"/>
            </a:lvl7pPr>
            <a:lvl8pPr marL="3657600" lvl="7" indent="-384175">
              <a:spcBef>
                <a:spcPts val="640"/>
              </a:spcBef>
              <a:spcAft>
                <a:spcPts val="0"/>
              </a:spcAft>
              <a:buSzPts val="2450"/>
              <a:buChar char="•"/>
              <a:defRPr sz="2450"/>
            </a:lvl8pPr>
            <a:lvl9pPr marL="4114800" lvl="8" indent="-384175">
              <a:spcBef>
                <a:spcPts val="640"/>
              </a:spcBef>
              <a:spcAft>
                <a:spcPts val="0"/>
              </a:spcAft>
              <a:buSzPts val="2450"/>
              <a:buChar char="•"/>
              <a:defRPr sz="2450"/>
            </a:lvl9pPr>
          </a:lstStyle>
          <a:p>
            <a:endParaRPr/>
          </a:p>
        </p:txBody>
      </p:sp>
      <p:sp>
        <p:nvSpPr>
          <p:cNvPr id="75" name="Google Shape;75;p8"/>
          <p:cNvSpPr txBox="1">
            <a:spLocks noGrp="1"/>
          </p:cNvSpPr>
          <p:nvPr>
            <p:ph type="title" idx="2"/>
          </p:nvPr>
        </p:nvSpPr>
        <p:spPr>
          <a:xfrm>
            <a:off x="10653425" y="5931375"/>
            <a:ext cx="5635800" cy="1985700"/>
          </a:xfrm>
          <a:prstGeom prst="rect">
            <a:avLst/>
          </a:prstGeom>
        </p:spPr>
        <p:txBody>
          <a:bodyPr spcFirstLastPara="1" wrap="square" lIns="91425" tIns="45700" rIns="91425" bIns="45700" anchor="t" anchorCtr="0">
            <a:noAutofit/>
          </a:bodyPr>
          <a:lstStyle>
            <a:lvl1pPr lvl="0" rtl="0">
              <a:spcBef>
                <a:spcPts val="0"/>
              </a:spcBef>
              <a:spcAft>
                <a:spcPts val="0"/>
              </a:spcAft>
              <a:buClr>
                <a:srgbClr val="6C25FF"/>
              </a:buClr>
              <a:buSzPts val="12100"/>
              <a:buNone/>
              <a:defRPr sz="12100">
                <a:solidFill>
                  <a:srgbClr val="6C25FF"/>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6" name="Google Shape;76;p8"/>
          <p:cNvSpPr txBox="1">
            <a:spLocks noGrp="1"/>
          </p:cNvSpPr>
          <p:nvPr>
            <p:ph type="body" idx="3"/>
          </p:nvPr>
        </p:nvSpPr>
        <p:spPr>
          <a:xfrm>
            <a:off x="10653425" y="7785625"/>
            <a:ext cx="6895200" cy="1118100"/>
          </a:xfrm>
          <a:prstGeom prst="rect">
            <a:avLst/>
          </a:prstGeom>
        </p:spPr>
        <p:txBody>
          <a:bodyPr spcFirstLastPara="1" wrap="square" lIns="91425" tIns="45700" rIns="91425" bIns="45700" anchor="t" anchorCtr="0">
            <a:noAutofit/>
          </a:bodyPr>
          <a:lstStyle>
            <a:lvl1pPr marL="457200" lvl="0" indent="-384175" rtl="0">
              <a:spcBef>
                <a:spcPts val="640"/>
              </a:spcBef>
              <a:spcAft>
                <a:spcPts val="0"/>
              </a:spcAft>
              <a:buSzPts val="2450"/>
              <a:buChar char="•"/>
              <a:defRPr sz="2450"/>
            </a:lvl1pPr>
            <a:lvl2pPr marL="914400" lvl="1" indent="-384175" rtl="0">
              <a:spcBef>
                <a:spcPts val="640"/>
              </a:spcBef>
              <a:spcAft>
                <a:spcPts val="0"/>
              </a:spcAft>
              <a:buSzPts val="2450"/>
              <a:buChar char="–"/>
              <a:defRPr sz="2450"/>
            </a:lvl2pPr>
            <a:lvl3pPr marL="1371600" lvl="2" indent="-384175" rtl="0">
              <a:spcBef>
                <a:spcPts val="640"/>
              </a:spcBef>
              <a:spcAft>
                <a:spcPts val="0"/>
              </a:spcAft>
              <a:buSzPts val="2450"/>
              <a:buChar char="•"/>
              <a:defRPr sz="2450"/>
            </a:lvl3pPr>
            <a:lvl4pPr marL="1828800" lvl="3" indent="-384175" rtl="0">
              <a:spcBef>
                <a:spcPts val="640"/>
              </a:spcBef>
              <a:spcAft>
                <a:spcPts val="0"/>
              </a:spcAft>
              <a:buSzPts val="2450"/>
              <a:buChar char="–"/>
              <a:defRPr sz="2450"/>
            </a:lvl4pPr>
            <a:lvl5pPr marL="2286000" lvl="4" indent="-384175" rtl="0">
              <a:spcBef>
                <a:spcPts val="640"/>
              </a:spcBef>
              <a:spcAft>
                <a:spcPts val="0"/>
              </a:spcAft>
              <a:buSzPts val="2450"/>
              <a:buChar char="»"/>
              <a:defRPr sz="2450"/>
            </a:lvl5pPr>
            <a:lvl6pPr marL="2743200" lvl="5" indent="-384175" rtl="0">
              <a:spcBef>
                <a:spcPts val="640"/>
              </a:spcBef>
              <a:spcAft>
                <a:spcPts val="0"/>
              </a:spcAft>
              <a:buSzPts val="2450"/>
              <a:buChar char="•"/>
              <a:defRPr sz="2450"/>
            </a:lvl6pPr>
            <a:lvl7pPr marL="3200400" lvl="6" indent="-384175" rtl="0">
              <a:spcBef>
                <a:spcPts val="640"/>
              </a:spcBef>
              <a:spcAft>
                <a:spcPts val="0"/>
              </a:spcAft>
              <a:buSzPts val="2450"/>
              <a:buChar char="•"/>
              <a:defRPr sz="2450"/>
            </a:lvl7pPr>
            <a:lvl8pPr marL="3657600" lvl="7" indent="-384175" rtl="0">
              <a:spcBef>
                <a:spcPts val="640"/>
              </a:spcBef>
              <a:spcAft>
                <a:spcPts val="0"/>
              </a:spcAft>
              <a:buSzPts val="2450"/>
              <a:buChar char="•"/>
              <a:defRPr sz="2450"/>
            </a:lvl8pPr>
            <a:lvl9pPr marL="4114800" lvl="8" indent="-384175" rtl="0">
              <a:spcBef>
                <a:spcPts val="640"/>
              </a:spcBef>
              <a:spcAft>
                <a:spcPts val="0"/>
              </a:spcAft>
              <a:buSzPts val="2450"/>
              <a:buChar char="•"/>
              <a:defRPr sz="245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ustom Layout 7">
  <p:cSld name="CUSTOM_6">
    <p:spTree>
      <p:nvGrpSpPr>
        <p:cNvPr id="1" name="Shape 77"/>
        <p:cNvGrpSpPr/>
        <p:nvPr/>
      </p:nvGrpSpPr>
      <p:grpSpPr>
        <a:xfrm>
          <a:off x="0" y="0"/>
          <a:ext cx="0" cy="0"/>
          <a:chOff x="0" y="0"/>
          <a:chExt cx="0" cy="0"/>
        </a:xfrm>
      </p:grpSpPr>
      <p:sp>
        <p:nvSpPr>
          <p:cNvPr id="78" name="Google Shape;78;p9"/>
          <p:cNvSpPr>
            <a:spLocks noGrp="1"/>
          </p:cNvSpPr>
          <p:nvPr>
            <p:ph type="pic" idx="2"/>
          </p:nvPr>
        </p:nvSpPr>
        <p:spPr>
          <a:xfrm>
            <a:off x="12884163" y="2198025"/>
            <a:ext cx="1474200" cy="1469700"/>
          </a:xfrm>
          <a:prstGeom prst="rect">
            <a:avLst/>
          </a:prstGeom>
          <a:noFill/>
          <a:ln>
            <a:noFill/>
          </a:ln>
        </p:spPr>
      </p:sp>
      <p:sp>
        <p:nvSpPr>
          <p:cNvPr id="79" name="Google Shape;79;p9"/>
          <p:cNvSpPr>
            <a:spLocks noGrp="1"/>
          </p:cNvSpPr>
          <p:nvPr>
            <p:ph type="pic" idx="3"/>
          </p:nvPr>
        </p:nvSpPr>
        <p:spPr>
          <a:xfrm>
            <a:off x="12884163" y="4063363"/>
            <a:ext cx="1474200" cy="1469700"/>
          </a:xfrm>
          <a:prstGeom prst="rect">
            <a:avLst/>
          </a:prstGeom>
          <a:noFill/>
          <a:ln>
            <a:noFill/>
          </a:ln>
        </p:spPr>
      </p:sp>
      <p:sp>
        <p:nvSpPr>
          <p:cNvPr id="80" name="Google Shape;80;p9"/>
          <p:cNvSpPr>
            <a:spLocks noGrp="1"/>
          </p:cNvSpPr>
          <p:nvPr>
            <p:ph type="pic" idx="4"/>
          </p:nvPr>
        </p:nvSpPr>
        <p:spPr>
          <a:xfrm>
            <a:off x="12884163" y="5925900"/>
            <a:ext cx="1474200" cy="1469700"/>
          </a:xfrm>
          <a:prstGeom prst="rect">
            <a:avLst/>
          </a:prstGeom>
          <a:noFill/>
          <a:ln>
            <a:noFill/>
          </a:ln>
        </p:spPr>
      </p:sp>
      <p:sp>
        <p:nvSpPr>
          <p:cNvPr id="81" name="Google Shape;81;p9"/>
          <p:cNvSpPr>
            <a:spLocks noGrp="1"/>
          </p:cNvSpPr>
          <p:nvPr>
            <p:ph type="pic" idx="5"/>
          </p:nvPr>
        </p:nvSpPr>
        <p:spPr>
          <a:xfrm>
            <a:off x="12884163" y="7788425"/>
            <a:ext cx="1474200" cy="1469700"/>
          </a:xfrm>
          <a:prstGeom prst="rect">
            <a:avLst/>
          </a:prstGeom>
          <a:noFill/>
          <a:ln>
            <a:noFill/>
          </a:ln>
        </p:spPr>
      </p:sp>
      <p:sp>
        <p:nvSpPr>
          <p:cNvPr id="82" name="Google Shape;82;p9"/>
          <p:cNvSpPr txBox="1">
            <a:spLocks noGrp="1"/>
          </p:cNvSpPr>
          <p:nvPr>
            <p:ph type="title"/>
          </p:nvPr>
        </p:nvSpPr>
        <p:spPr>
          <a:xfrm>
            <a:off x="1028700" y="1801650"/>
            <a:ext cx="6591300" cy="4819200"/>
          </a:xfrm>
          <a:prstGeom prst="rect">
            <a:avLst/>
          </a:prstGeom>
        </p:spPr>
        <p:txBody>
          <a:bodyPr spcFirstLastPara="1" wrap="square" lIns="91425" tIns="45700" rIns="91425" bIns="45700" anchor="t" anchorCtr="0">
            <a:noAutofit/>
          </a:bodyPr>
          <a:lstStyle>
            <a:lvl1pPr lvl="0">
              <a:spcBef>
                <a:spcPts val="0"/>
              </a:spcBef>
              <a:spcAft>
                <a:spcPts val="0"/>
              </a:spcAft>
              <a:buSzPts val="100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3" name="Google Shape;83;p9"/>
          <p:cNvSpPr/>
          <p:nvPr/>
        </p:nvSpPr>
        <p:spPr>
          <a:xfrm>
            <a:off x="8800345" y="950476"/>
            <a:ext cx="1260564" cy="851408"/>
          </a:xfrm>
          <a:custGeom>
            <a:avLst/>
            <a:gdLst/>
            <a:ahLst/>
            <a:cxnLst/>
            <a:rect l="l" t="t" r="r" b="b"/>
            <a:pathLst>
              <a:path w="601701" h="406400" extrusionOk="0">
                <a:moveTo>
                  <a:pt x="398501" y="0"/>
                </a:moveTo>
                <a:cubicBezTo>
                  <a:pt x="510725" y="0"/>
                  <a:pt x="601701" y="90976"/>
                  <a:pt x="601701" y="203200"/>
                </a:cubicBezTo>
                <a:cubicBezTo>
                  <a:pt x="601701" y="315424"/>
                  <a:pt x="510725" y="406400"/>
                  <a:pt x="398501" y="406400"/>
                </a:cubicBezTo>
                <a:lnTo>
                  <a:pt x="203200" y="406400"/>
                </a:lnTo>
                <a:cubicBezTo>
                  <a:pt x="90976" y="406400"/>
                  <a:pt x="0" y="315424"/>
                  <a:pt x="0" y="203200"/>
                </a:cubicBezTo>
                <a:cubicBezTo>
                  <a:pt x="0" y="90976"/>
                  <a:pt x="90976" y="0"/>
                  <a:pt x="203200" y="0"/>
                </a:cubicBezTo>
                <a:close/>
              </a:path>
            </a:pathLst>
          </a:custGeom>
          <a:solidFill>
            <a:srgbClr val="6C25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 name="Google Shape;84;p9"/>
          <p:cNvGrpSpPr/>
          <p:nvPr/>
        </p:nvGrpSpPr>
        <p:grpSpPr>
          <a:xfrm rot="-5400000">
            <a:off x="8280682" y="876278"/>
            <a:ext cx="856801" cy="1005184"/>
            <a:chOff x="0" y="-28575"/>
            <a:chExt cx="225658" cy="264738"/>
          </a:xfrm>
        </p:grpSpPr>
        <p:sp>
          <p:nvSpPr>
            <p:cNvPr id="85" name="Google Shape;85;p9"/>
            <p:cNvSpPr/>
            <p:nvPr/>
          </p:nvSpPr>
          <p:spPr>
            <a:xfrm>
              <a:off x="0" y="0"/>
              <a:ext cx="225658" cy="236163"/>
            </a:xfrm>
            <a:custGeom>
              <a:avLst/>
              <a:gdLst/>
              <a:ahLst/>
              <a:cxnLst/>
              <a:rect l="l" t="t" r="r" b="b"/>
              <a:pathLst>
                <a:path w="225658" h="236163" extrusionOk="0">
                  <a:moveTo>
                    <a:pt x="0" y="0"/>
                  </a:moveTo>
                  <a:lnTo>
                    <a:pt x="225658" y="0"/>
                  </a:lnTo>
                  <a:lnTo>
                    <a:pt x="225658" y="236163"/>
                  </a:lnTo>
                  <a:lnTo>
                    <a:pt x="0" y="236163"/>
                  </a:lnTo>
                  <a:close/>
                </a:path>
              </a:pathLst>
            </a:custGeom>
            <a:gradFill>
              <a:gsLst>
                <a:gs pos="0">
                  <a:srgbClr val="000000"/>
                </a:gs>
                <a:gs pos="100000">
                  <a:srgbClr val="000000">
                    <a:alpha val="0"/>
                  </a:srgbClr>
                </a:gs>
              </a:gsLst>
              <a:lin ang="5400012" scaled="0"/>
            </a:gradFill>
            <a:ln>
              <a:noFill/>
            </a:ln>
          </p:spPr>
        </p:sp>
        <p:sp>
          <p:nvSpPr>
            <p:cNvPr id="86" name="Google Shape;86;p9"/>
            <p:cNvSpPr txBox="1"/>
            <p:nvPr/>
          </p:nvSpPr>
          <p:spPr>
            <a:xfrm>
              <a:off x="0" y="-28575"/>
              <a:ext cx="225600" cy="264600"/>
            </a:xfrm>
            <a:prstGeom prst="rect">
              <a:avLst/>
            </a:prstGeom>
            <a:noFill/>
            <a:ln>
              <a:noFill/>
            </a:ln>
          </p:spPr>
          <p:txBody>
            <a:bodyPr spcFirstLastPara="1" wrap="square" lIns="50800" tIns="50800" rIns="50800" bIns="50800" anchor="ctr" anchorCtr="0">
              <a:noAutofit/>
            </a:bodyPr>
            <a:lstStyle/>
            <a:p>
              <a:pPr marL="0" marR="0" lvl="0" indent="0" algn="ctr" rtl="0">
                <a:lnSpc>
                  <a:spcPct val="156388"/>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87" name="Google Shape;87;p9"/>
          <p:cNvSpPr/>
          <p:nvPr/>
        </p:nvSpPr>
        <p:spPr>
          <a:xfrm>
            <a:off x="7886589" y="950476"/>
            <a:ext cx="857504" cy="857504"/>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27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 name="Google Shape;88;p9"/>
          <p:cNvGrpSpPr/>
          <p:nvPr/>
        </p:nvGrpSpPr>
        <p:grpSpPr>
          <a:xfrm>
            <a:off x="10243073" y="890631"/>
            <a:ext cx="1755631" cy="911021"/>
            <a:chOff x="0" y="-28575"/>
            <a:chExt cx="838290" cy="435000"/>
          </a:xfrm>
        </p:grpSpPr>
        <p:sp>
          <p:nvSpPr>
            <p:cNvPr id="89" name="Google Shape;89;p9"/>
            <p:cNvSpPr/>
            <p:nvPr/>
          </p:nvSpPr>
          <p:spPr>
            <a:xfrm>
              <a:off x="0" y="0"/>
              <a:ext cx="838290" cy="406400"/>
            </a:xfrm>
            <a:custGeom>
              <a:avLst/>
              <a:gdLst/>
              <a:ahLst/>
              <a:cxnLst/>
              <a:rect l="l" t="t" r="r" b="b"/>
              <a:pathLst>
                <a:path w="838290" h="406400" extrusionOk="0">
                  <a:moveTo>
                    <a:pt x="635090" y="0"/>
                  </a:moveTo>
                  <a:cubicBezTo>
                    <a:pt x="747315" y="0"/>
                    <a:pt x="838290" y="90976"/>
                    <a:pt x="838290" y="203200"/>
                  </a:cubicBezTo>
                  <a:cubicBezTo>
                    <a:pt x="838290" y="315424"/>
                    <a:pt x="747315" y="406400"/>
                    <a:pt x="635090" y="406400"/>
                  </a:cubicBezTo>
                  <a:lnTo>
                    <a:pt x="203200" y="406400"/>
                  </a:lnTo>
                  <a:cubicBezTo>
                    <a:pt x="90976" y="406400"/>
                    <a:pt x="0" y="315424"/>
                    <a:pt x="0" y="203200"/>
                  </a:cubicBezTo>
                  <a:cubicBezTo>
                    <a:pt x="0" y="90976"/>
                    <a:pt x="90976" y="0"/>
                    <a:pt x="203200" y="0"/>
                  </a:cubicBezTo>
                  <a:close/>
                </a:path>
              </a:pathLst>
            </a:custGeom>
            <a:solidFill>
              <a:srgbClr val="312F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9"/>
            <p:cNvSpPr txBox="1"/>
            <p:nvPr/>
          </p:nvSpPr>
          <p:spPr>
            <a:xfrm>
              <a:off x="0" y="-28575"/>
              <a:ext cx="838200" cy="435000"/>
            </a:xfrm>
            <a:prstGeom prst="rect">
              <a:avLst/>
            </a:prstGeom>
            <a:noFill/>
            <a:ln>
              <a:noFill/>
            </a:ln>
          </p:spPr>
          <p:txBody>
            <a:bodyPr spcFirstLastPara="1" wrap="square" lIns="50800" tIns="50800" rIns="50800" bIns="50800" anchor="ctr" anchorCtr="0">
              <a:noAutofit/>
            </a:bodyPr>
            <a:lstStyle/>
            <a:p>
              <a:pPr marL="0" marR="0" lvl="0" indent="0" algn="ctr" rtl="0">
                <a:lnSpc>
                  <a:spcPct val="156388"/>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1" name="Google Shape;91;p9"/>
          <p:cNvGrpSpPr/>
          <p:nvPr/>
        </p:nvGrpSpPr>
        <p:grpSpPr>
          <a:xfrm>
            <a:off x="12304376" y="890631"/>
            <a:ext cx="2134536" cy="911021"/>
            <a:chOff x="0" y="-28575"/>
            <a:chExt cx="1019212" cy="435000"/>
          </a:xfrm>
        </p:grpSpPr>
        <p:sp>
          <p:nvSpPr>
            <p:cNvPr id="92" name="Google Shape;92;p9"/>
            <p:cNvSpPr/>
            <p:nvPr/>
          </p:nvSpPr>
          <p:spPr>
            <a:xfrm>
              <a:off x="0" y="0"/>
              <a:ext cx="1019212" cy="406400"/>
            </a:xfrm>
            <a:custGeom>
              <a:avLst/>
              <a:gdLst/>
              <a:ahLst/>
              <a:cxnLst/>
              <a:rect l="l" t="t" r="r" b="b"/>
              <a:pathLst>
                <a:path w="1019212" h="406400" extrusionOk="0">
                  <a:moveTo>
                    <a:pt x="816012" y="0"/>
                  </a:moveTo>
                  <a:cubicBezTo>
                    <a:pt x="928236" y="0"/>
                    <a:pt x="1019212" y="90976"/>
                    <a:pt x="1019212" y="203200"/>
                  </a:cubicBezTo>
                  <a:cubicBezTo>
                    <a:pt x="1019212" y="315424"/>
                    <a:pt x="928236" y="406400"/>
                    <a:pt x="816012" y="406400"/>
                  </a:cubicBezTo>
                  <a:lnTo>
                    <a:pt x="203200" y="406400"/>
                  </a:lnTo>
                  <a:cubicBezTo>
                    <a:pt x="90976" y="406400"/>
                    <a:pt x="0" y="315424"/>
                    <a:pt x="0" y="203200"/>
                  </a:cubicBezTo>
                  <a:cubicBezTo>
                    <a:pt x="0" y="90976"/>
                    <a:pt x="90976" y="0"/>
                    <a:pt x="203200" y="0"/>
                  </a:cubicBezTo>
                  <a:close/>
                </a:path>
              </a:pathLst>
            </a:custGeom>
            <a:solidFill>
              <a:srgbClr val="312F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9"/>
            <p:cNvSpPr txBox="1"/>
            <p:nvPr/>
          </p:nvSpPr>
          <p:spPr>
            <a:xfrm>
              <a:off x="0" y="-28575"/>
              <a:ext cx="1019100" cy="435000"/>
            </a:xfrm>
            <a:prstGeom prst="rect">
              <a:avLst/>
            </a:prstGeom>
            <a:noFill/>
            <a:ln>
              <a:noFill/>
            </a:ln>
          </p:spPr>
          <p:txBody>
            <a:bodyPr spcFirstLastPara="1" wrap="square" lIns="50800" tIns="50800" rIns="50800" bIns="50800" anchor="ctr" anchorCtr="0">
              <a:noAutofit/>
            </a:bodyPr>
            <a:lstStyle/>
            <a:p>
              <a:pPr marL="0" marR="0" lvl="0" indent="0" algn="ctr" rtl="0">
                <a:lnSpc>
                  <a:spcPct val="156388"/>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4" name="Google Shape;94;p9"/>
          <p:cNvGrpSpPr/>
          <p:nvPr/>
        </p:nvGrpSpPr>
        <p:grpSpPr>
          <a:xfrm>
            <a:off x="14744576" y="890631"/>
            <a:ext cx="2746884" cy="911021"/>
            <a:chOff x="0" y="-28575"/>
            <a:chExt cx="1311600" cy="435000"/>
          </a:xfrm>
        </p:grpSpPr>
        <p:sp>
          <p:nvSpPr>
            <p:cNvPr id="95" name="Google Shape;95;p9"/>
            <p:cNvSpPr/>
            <p:nvPr/>
          </p:nvSpPr>
          <p:spPr>
            <a:xfrm>
              <a:off x="0" y="0"/>
              <a:ext cx="1311469" cy="406400"/>
            </a:xfrm>
            <a:custGeom>
              <a:avLst/>
              <a:gdLst/>
              <a:ahLst/>
              <a:cxnLst/>
              <a:rect l="l" t="t" r="r" b="b"/>
              <a:pathLst>
                <a:path w="1311469" h="406400" extrusionOk="0">
                  <a:moveTo>
                    <a:pt x="1108269" y="0"/>
                  </a:moveTo>
                  <a:cubicBezTo>
                    <a:pt x="1220493" y="0"/>
                    <a:pt x="1311469" y="90976"/>
                    <a:pt x="1311469" y="203200"/>
                  </a:cubicBezTo>
                  <a:cubicBezTo>
                    <a:pt x="1311469" y="315424"/>
                    <a:pt x="1220493" y="406400"/>
                    <a:pt x="1108269" y="406400"/>
                  </a:cubicBezTo>
                  <a:lnTo>
                    <a:pt x="203200" y="406400"/>
                  </a:lnTo>
                  <a:cubicBezTo>
                    <a:pt x="90976" y="406400"/>
                    <a:pt x="0" y="315424"/>
                    <a:pt x="0" y="203200"/>
                  </a:cubicBezTo>
                  <a:cubicBezTo>
                    <a:pt x="0" y="90976"/>
                    <a:pt x="90976" y="0"/>
                    <a:pt x="203200" y="0"/>
                  </a:cubicBezTo>
                  <a:close/>
                </a:path>
              </a:pathLst>
            </a:custGeom>
            <a:solidFill>
              <a:srgbClr val="312F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9"/>
            <p:cNvSpPr txBox="1"/>
            <p:nvPr/>
          </p:nvSpPr>
          <p:spPr>
            <a:xfrm>
              <a:off x="0" y="-28575"/>
              <a:ext cx="1311600" cy="435000"/>
            </a:xfrm>
            <a:prstGeom prst="rect">
              <a:avLst/>
            </a:prstGeom>
            <a:noFill/>
            <a:ln>
              <a:noFill/>
            </a:ln>
          </p:spPr>
          <p:txBody>
            <a:bodyPr spcFirstLastPara="1" wrap="square" lIns="50800" tIns="50800" rIns="50800" bIns="50800" anchor="ctr" anchorCtr="0">
              <a:noAutofit/>
            </a:bodyPr>
            <a:lstStyle/>
            <a:p>
              <a:pPr marL="0" marR="0" lvl="0" indent="0" algn="ctr" rtl="0">
                <a:lnSpc>
                  <a:spcPct val="156388"/>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7" name="Google Shape;97;p9"/>
          <p:cNvGrpSpPr/>
          <p:nvPr/>
        </p:nvGrpSpPr>
        <p:grpSpPr>
          <a:xfrm>
            <a:off x="9360848" y="2089276"/>
            <a:ext cx="3132780" cy="1578751"/>
            <a:chOff x="0" y="-28575"/>
            <a:chExt cx="825089" cy="415800"/>
          </a:xfrm>
        </p:grpSpPr>
        <p:sp>
          <p:nvSpPr>
            <p:cNvPr id="98" name="Google Shape;98;p9"/>
            <p:cNvSpPr/>
            <p:nvPr/>
          </p:nvSpPr>
          <p:spPr>
            <a:xfrm>
              <a:off x="0" y="0"/>
              <a:ext cx="825089" cy="387123"/>
            </a:xfrm>
            <a:custGeom>
              <a:avLst/>
              <a:gdLst/>
              <a:ahLst/>
              <a:cxnLst/>
              <a:rect l="l" t="t" r="r" b="b"/>
              <a:pathLst>
                <a:path w="825089" h="387123" extrusionOk="0">
                  <a:moveTo>
                    <a:pt x="32127" y="0"/>
                  </a:moveTo>
                  <a:lnTo>
                    <a:pt x="792962" y="0"/>
                  </a:lnTo>
                  <a:cubicBezTo>
                    <a:pt x="810705" y="0"/>
                    <a:pt x="825089" y="14384"/>
                    <a:pt x="825089" y="32127"/>
                  </a:cubicBezTo>
                  <a:lnTo>
                    <a:pt x="825089" y="354996"/>
                  </a:lnTo>
                  <a:cubicBezTo>
                    <a:pt x="825089" y="372739"/>
                    <a:pt x="810705" y="387123"/>
                    <a:pt x="792962" y="387123"/>
                  </a:cubicBezTo>
                  <a:lnTo>
                    <a:pt x="32127" y="387123"/>
                  </a:lnTo>
                  <a:cubicBezTo>
                    <a:pt x="14384" y="387123"/>
                    <a:pt x="0" y="372739"/>
                    <a:pt x="0" y="354996"/>
                  </a:cubicBezTo>
                  <a:lnTo>
                    <a:pt x="0" y="32127"/>
                  </a:lnTo>
                  <a:cubicBezTo>
                    <a:pt x="0" y="14384"/>
                    <a:pt x="14384" y="0"/>
                    <a:pt x="32127" y="0"/>
                  </a:cubicBezTo>
                  <a:close/>
                </a:path>
              </a:pathLst>
            </a:custGeom>
            <a:gradFill>
              <a:gsLst>
                <a:gs pos="0">
                  <a:srgbClr val="312F32"/>
                </a:gs>
                <a:gs pos="100000">
                  <a:srgbClr val="000000"/>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9"/>
            <p:cNvSpPr txBox="1"/>
            <p:nvPr/>
          </p:nvSpPr>
          <p:spPr>
            <a:xfrm>
              <a:off x="0" y="-28575"/>
              <a:ext cx="825000" cy="415800"/>
            </a:xfrm>
            <a:prstGeom prst="rect">
              <a:avLst/>
            </a:prstGeom>
            <a:noFill/>
            <a:ln>
              <a:noFill/>
            </a:ln>
          </p:spPr>
          <p:txBody>
            <a:bodyPr spcFirstLastPara="1" wrap="square" lIns="50800" tIns="50800" rIns="50800" bIns="50800" anchor="ctr" anchorCtr="0">
              <a:noAutofit/>
            </a:bodyPr>
            <a:lstStyle/>
            <a:p>
              <a:pPr marL="0" marR="0" lvl="0" indent="0" algn="ctr" rtl="0">
                <a:lnSpc>
                  <a:spcPct val="156388"/>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0" name="Google Shape;100;p9"/>
          <p:cNvGrpSpPr/>
          <p:nvPr/>
        </p:nvGrpSpPr>
        <p:grpSpPr>
          <a:xfrm>
            <a:off x="9360848" y="3959183"/>
            <a:ext cx="3132780" cy="1578751"/>
            <a:chOff x="0" y="-28575"/>
            <a:chExt cx="825089" cy="415800"/>
          </a:xfrm>
        </p:grpSpPr>
        <p:sp>
          <p:nvSpPr>
            <p:cNvPr id="101" name="Google Shape;101;p9"/>
            <p:cNvSpPr/>
            <p:nvPr/>
          </p:nvSpPr>
          <p:spPr>
            <a:xfrm>
              <a:off x="0" y="0"/>
              <a:ext cx="825089" cy="387123"/>
            </a:xfrm>
            <a:custGeom>
              <a:avLst/>
              <a:gdLst/>
              <a:ahLst/>
              <a:cxnLst/>
              <a:rect l="l" t="t" r="r" b="b"/>
              <a:pathLst>
                <a:path w="825089" h="387123" extrusionOk="0">
                  <a:moveTo>
                    <a:pt x="32127" y="0"/>
                  </a:moveTo>
                  <a:lnTo>
                    <a:pt x="792962" y="0"/>
                  </a:lnTo>
                  <a:cubicBezTo>
                    <a:pt x="810705" y="0"/>
                    <a:pt x="825089" y="14384"/>
                    <a:pt x="825089" y="32127"/>
                  </a:cubicBezTo>
                  <a:lnTo>
                    <a:pt x="825089" y="354996"/>
                  </a:lnTo>
                  <a:cubicBezTo>
                    <a:pt x="825089" y="372739"/>
                    <a:pt x="810705" y="387123"/>
                    <a:pt x="792962" y="387123"/>
                  </a:cubicBezTo>
                  <a:lnTo>
                    <a:pt x="32127" y="387123"/>
                  </a:lnTo>
                  <a:cubicBezTo>
                    <a:pt x="14384" y="387123"/>
                    <a:pt x="0" y="372739"/>
                    <a:pt x="0" y="354996"/>
                  </a:cubicBezTo>
                  <a:lnTo>
                    <a:pt x="0" y="32127"/>
                  </a:lnTo>
                  <a:cubicBezTo>
                    <a:pt x="0" y="14384"/>
                    <a:pt x="14384" y="0"/>
                    <a:pt x="32127" y="0"/>
                  </a:cubicBezTo>
                  <a:close/>
                </a:path>
              </a:pathLst>
            </a:custGeom>
            <a:gradFill>
              <a:gsLst>
                <a:gs pos="0">
                  <a:srgbClr val="312F32"/>
                </a:gs>
                <a:gs pos="100000">
                  <a:srgbClr val="000000"/>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9"/>
            <p:cNvSpPr txBox="1"/>
            <p:nvPr/>
          </p:nvSpPr>
          <p:spPr>
            <a:xfrm>
              <a:off x="0" y="-28575"/>
              <a:ext cx="825000" cy="415800"/>
            </a:xfrm>
            <a:prstGeom prst="rect">
              <a:avLst/>
            </a:prstGeom>
            <a:noFill/>
            <a:ln>
              <a:noFill/>
            </a:ln>
          </p:spPr>
          <p:txBody>
            <a:bodyPr spcFirstLastPara="1" wrap="square" lIns="50800" tIns="50800" rIns="50800" bIns="50800" anchor="ctr" anchorCtr="0">
              <a:noAutofit/>
            </a:bodyPr>
            <a:lstStyle/>
            <a:p>
              <a:pPr marL="0" marR="0" lvl="0" indent="0" algn="ctr" rtl="0">
                <a:lnSpc>
                  <a:spcPct val="156388"/>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3" name="Google Shape;103;p9"/>
          <p:cNvGrpSpPr/>
          <p:nvPr/>
        </p:nvGrpSpPr>
        <p:grpSpPr>
          <a:xfrm>
            <a:off x="9360848" y="5819565"/>
            <a:ext cx="3132780" cy="1578751"/>
            <a:chOff x="0" y="-28575"/>
            <a:chExt cx="825089" cy="415800"/>
          </a:xfrm>
        </p:grpSpPr>
        <p:sp>
          <p:nvSpPr>
            <p:cNvPr id="104" name="Google Shape;104;p9"/>
            <p:cNvSpPr/>
            <p:nvPr/>
          </p:nvSpPr>
          <p:spPr>
            <a:xfrm>
              <a:off x="0" y="0"/>
              <a:ext cx="825089" cy="387123"/>
            </a:xfrm>
            <a:custGeom>
              <a:avLst/>
              <a:gdLst/>
              <a:ahLst/>
              <a:cxnLst/>
              <a:rect l="l" t="t" r="r" b="b"/>
              <a:pathLst>
                <a:path w="825089" h="387123" extrusionOk="0">
                  <a:moveTo>
                    <a:pt x="32127" y="0"/>
                  </a:moveTo>
                  <a:lnTo>
                    <a:pt x="792962" y="0"/>
                  </a:lnTo>
                  <a:cubicBezTo>
                    <a:pt x="810705" y="0"/>
                    <a:pt x="825089" y="14384"/>
                    <a:pt x="825089" y="32127"/>
                  </a:cubicBezTo>
                  <a:lnTo>
                    <a:pt x="825089" y="354996"/>
                  </a:lnTo>
                  <a:cubicBezTo>
                    <a:pt x="825089" y="372739"/>
                    <a:pt x="810705" y="387123"/>
                    <a:pt x="792962" y="387123"/>
                  </a:cubicBezTo>
                  <a:lnTo>
                    <a:pt x="32127" y="387123"/>
                  </a:lnTo>
                  <a:cubicBezTo>
                    <a:pt x="14384" y="387123"/>
                    <a:pt x="0" y="372739"/>
                    <a:pt x="0" y="354996"/>
                  </a:cubicBezTo>
                  <a:lnTo>
                    <a:pt x="0" y="32127"/>
                  </a:lnTo>
                  <a:cubicBezTo>
                    <a:pt x="0" y="14384"/>
                    <a:pt x="14384" y="0"/>
                    <a:pt x="32127" y="0"/>
                  </a:cubicBezTo>
                  <a:close/>
                </a:path>
              </a:pathLst>
            </a:custGeom>
            <a:gradFill>
              <a:gsLst>
                <a:gs pos="0">
                  <a:srgbClr val="312F32"/>
                </a:gs>
                <a:gs pos="100000">
                  <a:srgbClr val="000000"/>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9"/>
            <p:cNvSpPr txBox="1"/>
            <p:nvPr/>
          </p:nvSpPr>
          <p:spPr>
            <a:xfrm>
              <a:off x="0" y="-28575"/>
              <a:ext cx="825000" cy="415800"/>
            </a:xfrm>
            <a:prstGeom prst="rect">
              <a:avLst/>
            </a:prstGeom>
            <a:noFill/>
            <a:ln>
              <a:noFill/>
            </a:ln>
          </p:spPr>
          <p:txBody>
            <a:bodyPr spcFirstLastPara="1" wrap="square" lIns="50800" tIns="50800" rIns="50800" bIns="50800" anchor="ctr" anchorCtr="0">
              <a:noAutofit/>
            </a:bodyPr>
            <a:lstStyle/>
            <a:p>
              <a:pPr marL="0" marR="0" lvl="0" indent="0" algn="ctr" rtl="0">
                <a:lnSpc>
                  <a:spcPct val="156388"/>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6" name="Google Shape;106;p9"/>
          <p:cNvGrpSpPr/>
          <p:nvPr/>
        </p:nvGrpSpPr>
        <p:grpSpPr>
          <a:xfrm>
            <a:off x="9360848" y="7679947"/>
            <a:ext cx="3132780" cy="1578751"/>
            <a:chOff x="0" y="-28575"/>
            <a:chExt cx="825089" cy="415800"/>
          </a:xfrm>
        </p:grpSpPr>
        <p:sp>
          <p:nvSpPr>
            <p:cNvPr id="107" name="Google Shape;107;p9"/>
            <p:cNvSpPr/>
            <p:nvPr/>
          </p:nvSpPr>
          <p:spPr>
            <a:xfrm>
              <a:off x="0" y="0"/>
              <a:ext cx="825089" cy="387123"/>
            </a:xfrm>
            <a:custGeom>
              <a:avLst/>
              <a:gdLst/>
              <a:ahLst/>
              <a:cxnLst/>
              <a:rect l="l" t="t" r="r" b="b"/>
              <a:pathLst>
                <a:path w="825089" h="387123" extrusionOk="0">
                  <a:moveTo>
                    <a:pt x="32127" y="0"/>
                  </a:moveTo>
                  <a:lnTo>
                    <a:pt x="792962" y="0"/>
                  </a:lnTo>
                  <a:cubicBezTo>
                    <a:pt x="810705" y="0"/>
                    <a:pt x="825089" y="14384"/>
                    <a:pt x="825089" y="32127"/>
                  </a:cubicBezTo>
                  <a:lnTo>
                    <a:pt x="825089" y="354996"/>
                  </a:lnTo>
                  <a:cubicBezTo>
                    <a:pt x="825089" y="372739"/>
                    <a:pt x="810705" y="387123"/>
                    <a:pt x="792962" y="387123"/>
                  </a:cubicBezTo>
                  <a:lnTo>
                    <a:pt x="32127" y="387123"/>
                  </a:lnTo>
                  <a:cubicBezTo>
                    <a:pt x="14384" y="387123"/>
                    <a:pt x="0" y="372739"/>
                    <a:pt x="0" y="354996"/>
                  </a:cubicBezTo>
                  <a:lnTo>
                    <a:pt x="0" y="32127"/>
                  </a:lnTo>
                  <a:cubicBezTo>
                    <a:pt x="0" y="14384"/>
                    <a:pt x="14384" y="0"/>
                    <a:pt x="32127" y="0"/>
                  </a:cubicBezTo>
                  <a:close/>
                </a:path>
              </a:pathLst>
            </a:custGeom>
            <a:gradFill>
              <a:gsLst>
                <a:gs pos="0">
                  <a:srgbClr val="312F32"/>
                </a:gs>
                <a:gs pos="100000">
                  <a:srgbClr val="000000"/>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9"/>
            <p:cNvSpPr txBox="1"/>
            <p:nvPr/>
          </p:nvSpPr>
          <p:spPr>
            <a:xfrm>
              <a:off x="0" y="-28575"/>
              <a:ext cx="825000" cy="415800"/>
            </a:xfrm>
            <a:prstGeom prst="rect">
              <a:avLst/>
            </a:prstGeom>
            <a:noFill/>
            <a:ln>
              <a:noFill/>
            </a:ln>
          </p:spPr>
          <p:txBody>
            <a:bodyPr spcFirstLastPara="1" wrap="square" lIns="50800" tIns="50800" rIns="50800" bIns="50800" anchor="ctr" anchorCtr="0">
              <a:noAutofit/>
            </a:bodyPr>
            <a:lstStyle/>
            <a:p>
              <a:pPr marL="0" marR="0" lvl="0" indent="0" algn="ctr" rtl="0">
                <a:lnSpc>
                  <a:spcPct val="156388"/>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9" name="Google Shape;109;p9"/>
          <p:cNvGrpSpPr/>
          <p:nvPr/>
        </p:nvGrpSpPr>
        <p:grpSpPr>
          <a:xfrm>
            <a:off x="14358391" y="2089276"/>
            <a:ext cx="3132780" cy="1578751"/>
            <a:chOff x="0" y="-28575"/>
            <a:chExt cx="825089" cy="415800"/>
          </a:xfrm>
        </p:grpSpPr>
        <p:sp>
          <p:nvSpPr>
            <p:cNvPr id="110" name="Google Shape;110;p9"/>
            <p:cNvSpPr/>
            <p:nvPr/>
          </p:nvSpPr>
          <p:spPr>
            <a:xfrm>
              <a:off x="0" y="0"/>
              <a:ext cx="825089" cy="387123"/>
            </a:xfrm>
            <a:custGeom>
              <a:avLst/>
              <a:gdLst/>
              <a:ahLst/>
              <a:cxnLst/>
              <a:rect l="l" t="t" r="r" b="b"/>
              <a:pathLst>
                <a:path w="825089" h="387123" extrusionOk="0">
                  <a:moveTo>
                    <a:pt x="32127" y="0"/>
                  </a:moveTo>
                  <a:lnTo>
                    <a:pt x="792962" y="0"/>
                  </a:lnTo>
                  <a:cubicBezTo>
                    <a:pt x="810705" y="0"/>
                    <a:pt x="825089" y="14384"/>
                    <a:pt x="825089" y="32127"/>
                  </a:cubicBezTo>
                  <a:lnTo>
                    <a:pt x="825089" y="354996"/>
                  </a:lnTo>
                  <a:cubicBezTo>
                    <a:pt x="825089" y="372739"/>
                    <a:pt x="810705" y="387123"/>
                    <a:pt x="792962" y="387123"/>
                  </a:cubicBezTo>
                  <a:lnTo>
                    <a:pt x="32127" y="387123"/>
                  </a:lnTo>
                  <a:cubicBezTo>
                    <a:pt x="14384" y="387123"/>
                    <a:pt x="0" y="372739"/>
                    <a:pt x="0" y="354996"/>
                  </a:cubicBezTo>
                  <a:lnTo>
                    <a:pt x="0" y="32127"/>
                  </a:lnTo>
                  <a:cubicBezTo>
                    <a:pt x="0" y="14384"/>
                    <a:pt x="14384" y="0"/>
                    <a:pt x="32127" y="0"/>
                  </a:cubicBezTo>
                  <a:close/>
                </a:path>
              </a:pathLst>
            </a:custGeom>
            <a:gradFill>
              <a:gsLst>
                <a:gs pos="0">
                  <a:srgbClr val="312F32"/>
                </a:gs>
                <a:gs pos="100000">
                  <a:srgbClr val="000000"/>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9"/>
            <p:cNvSpPr txBox="1"/>
            <p:nvPr/>
          </p:nvSpPr>
          <p:spPr>
            <a:xfrm>
              <a:off x="0" y="-28575"/>
              <a:ext cx="825000" cy="415800"/>
            </a:xfrm>
            <a:prstGeom prst="rect">
              <a:avLst/>
            </a:prstGeom>
            <a:noFill/>
            <a:ln>
              <a:noFill/>
            </a:ln>
          </p:spPr>
          <p:txBody>
            <a:bodyPr spcFirstLastPara="1" wrap="square" lIns="50800" tIns="50800" rIns="50800" bIns="50800" anchor="ctr" anchorCtr="0">
              <a:noAutofit/>
            </a:bodyPr>
            <a:lstStyle/>
            <a:p>
              <a:pPr marL="0" marR="0" lvl="0" indent="0" algn="ctr" rtl="0">
                <a:lnSpc>
                  <a:spcPct val="156388"/>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12" name="Google Shape;112;p9"/>
          <p:cNvGrpSpPr/>
          <p:nvPr/>
        </p:nvGrpSpPr>
        <p:grpSpPr>
          <a:xfrm>
            <a:off x="14358391" y="3959183"/>
            <a:ext cx="3132780" cy="1578751"/>
            <a:chOff x="0" y="-28575"/>
            <a:chExt cx="825089" cy="415800"/>
          </a:xfrm>
        </p:grpSpPr>
        <p:sp>
          <p:nvSpPr>
            <p:cNvPr id="113" name="Google Shape;113;p9"/>
            <p:cNvSpPr/>
            <p:nvPr/>
          </p:nvSpPr>
          <p:spPr>
            <a:xfrm>
              <a:off x="0" y="0"/>
              <a:ext cx="825089" cy="387123"/>
            </a:xfrm>
            <a:custGeom>
              <a:avLst/>
              <a:gdLst/>
              <a:ahLst/>
              <a:cxnLst/>
              <a:rect l="l" t="t" r="r" b="b"/>
              <a:pathLst>
                <a:path w="825089" h="387123" extrusionOk="0">
                  <a:moveTo>
                    <a:pt x="32127" y="0"/>
                  </a:moveTo>
                  <a:lnTo>
                    <a:pt x="792962" y="0"/>
                  </a:lnTo>
                  <a:cubicBezTo>
                    <a:pt x="810705" y="0"/>
                    <a:pt x="825089" y="14384"/>
                    <a:pt x="825089" y="32127"/>
                  </a:cubicBezTo>
                  <a:lnTo>
                    <a:pt x="825089" y="354996"/>
                  </a:lnTo>
                  <a:cubicBezTo>
                    <a:pt x="825089" y="372739"/>
                    <a:pt x="810705" y="387123"/>
                    <a:pt x="792962" y="387123"/>
                  </a:cubicBezTo>
                  <a:lnTo>
                    <a:pt x="32127" y="387123"/>
                  </a:lnTo>
                  <a:cubicBezTo>
                    <a:pt x="14384" y="387123"/>
                    <a:pt x="0" y="372739"/>
                    <a:pt x="0" y="354996"/>
                  </a:cubicBezTo>
                  <a:lnTo>
                    <a:pt x="0" y="32127"/>
                  </a:lnTo>
                  <a:cubicBezTo>
                    <a:pt x="0" y="14384"/>
                    <a:pt x="14384" y="0"/>
                    <a:pt x="32127" y="0"/>
                  </a:cubicBezTo>
                  <a:close/>
                </a:path>
              </a:pathLst>
            </a:custGeom>
            <a:gradFill>
              <a:gsLst>
                <a:gs pos="0">
                  <a:srgbClr val="312F32"/>
                </a:gs>
                <a:gs pos="100000">
                  <a:srgbClr val="000000"/>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9"/>
            <p:cNvSpPr txBox="1"/>
            <p:nvPr/>
          </p:nvSpPr>
          <p:spPr>
            <a:xfrm>
              <a:off x="0" y="-28575"/>
              <a:ext cx="825000" cy="415800"/>
            </a:xfrm>
            <a:prstGeom prst="rect">
              <a:avLst/>
            </a:prstGeom>
            <a:noFill/>
            <a:ln>
              <a:noFill/>
            </a:ln>
          </p:spPr>
          <p:txBody>
            <a:bodyPr spcFirstLastPara="1" wrap="square" lIns="50800" tIns="50800" rIns="50800" bIns="50800" anchor="ctr" anchorCtr="0">
              <a:noAutofit/>
            </a:bodyPr>
            <a:lstStyle/>
            <a:p>
              <a:pPr marL="0" marR="0" lvl="0" indent="0" algn="ctr" rtl="0">
                <a:lnSpc>
                  <a:spcPct val="156388"/>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15" name="Google Shape;115;p9"/>
          <p:cNvGrpSpPr/>
          <p:nvPr/>
        </p:nvGrpSpPr>
        <p:grpSpPr>
          <a:xfrm>
            <a:off x="14358391" y="5819565"/>
            <a:ext cx="3132780" cy="1578751"/>
            <a:chOff x="0" y="-28575"/>
            <a:chExt cx="825089" cy="415800"/>
          </a:xfrm>
        </p:grpSpPr>
        <p:sp>
          <p:nvSpPr>
            <p:cNvPr id="116" name="Google Shape;116;p9"/>
            <p:cNvSpPr/>
            <p:nvPr/>
          </p:nvSpPr>
          <p:spPr>
            <a:xfrm>
              <a:off x="0" y="0"/>
              <a:ext cx="825089" cy="387123"/>
            </a:xfrm>
            <a:custGeom>
              <a:avLst/>
              <a:gdLst/>
              <a:ahLst/>
              <a:cxnLst/>
              <a:rect l="l" t="t" r="r" b="b"/>
              <a:pathLst>
                <a:path w="825089" h="387123" extrusionOk="0">
                  <a:moveTo>
                    <a:pt x="32127" y="0"/>
                  </a:moveTo>
                  <a:lnTo>
                    <a:pt x="792962" y="0"/>
                  </a:lnTo>
                  <a:cubicBezTo>
                    <a:pt x="810705" y="0"/>
                    <a:pt x="825089" y="14384"/>
                    <a:pt x="825089" y="32127"/>
                  </a:cubicBezTo>
                  <a:lnTo>
                    <a:pt x="825089" y="354996"/>
                  </a:lnTo>
                  <a:cubicBezTo>
                    <a:pt x="825089" y="372739"/>
                    <a:pt x="810705" y="387123"/>
                    <a:pt x="792962" y="387123"/>
                  </a:cubicBezTo>
                  <a:lnTo>
                    <a:pt x="32127" y="387123"/>
                  </a:lnTo>
                  <a:cubicBezTo>
                    <a:pt x="14384" y="387123"/>
                    <a:pt x="0" y="372739"/>
                    <a:pt x="0" y="354996"/>
                  </a:cubicBezTo>
                  <a:lnTo>
                    <a:pt x="0" y="32127"/>
                  </a:lnTo>
                  <a:cubicBezTo>
                    <a:pt x="0" y="14384"/>
                    <a:pt x="14384" y="0"/>
                    <a:pt x="32127" y="0"/>
                  </a:cubicBezTo>
                  <a:close/>
                </a:path>
              </a:pathLst>
            </a:custGeom>
            <a:gradFill>
              <a:gsLst>
                <a:gs pos="0">
                  <a:srgbClr val="312F32"/>
                </a:gs>
                <a:gs pos="100000">
                  <a:srgbClr val="000000"/>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9"/>
            <p:cNvSpPr txBox="1"/>
            <p:nvPr/>
          </p:nvSpPr>
          <p:spPr>
            <a:xfrm>
              <a:off x="0" y="-28575"/>
              <a:ext cx="825000" cy="415800"/>
            </a:xfrm>
            <a:prstGeom prst="rect">
              <a:avLst/>
            </a:prstGeom>
            <a:noFill/>
            <a:ln>
              <a:noFill/>
            </a:ln>
          </p:spPr>
          <p:txBody>
            <a:bodyPr spcFirstLastPara="1" wrap="square" lIns="50800" tIns="50800" rIns="50800" bIns="50800" anchor="ctr" anchorCtr="0">
              <a:noAutofit/>
            </a:bodyPr>
            <a:lstStyle/>
            <a:p>
              <a:pPr marL="0" marR="0" lvl="0" indent="0" algn="ctr" rtl="0">
                <a:lnSpc>
                  <a:spcPct val="156388"/>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18" name="Google Shape;118;p9"/>
          <p:cNvGrpSpPr/>
          <p:nvPr/>
        </p:nvGrpSpPr>
        <p:grpSpPr>
          <a:xfrm>
            <a:off x="14358391" y="7679947"/>
            <a:ext cx="3132780" cy="1578751"/>
            <a:chOff x="0" y="-28575"/>
            <a:chExt cx="825089" cy="415800"/>
          </a:xfrm>
        </p:grpSpPr>
        <p:sp>
          <p:nvSpPr>
            <p:cNvPr id="119" name="Google Shape;119;p9"/>
            <p:cNvSpPr/>
            <p:nvPr/>
          </p:nvSpPr>
          <p:spPr>
            <a:xfrm>
              <a:off x="0" y="0"/>
              <a:ext cx="825089" cy="387123"/>
            </a:xfrm>
            <a:custGeom>
              <a:avLst/>
              <a:gdLst/>
              <a:ahLst/>
              <a:cxnLst/>
              <a:rect l="l" t="t" r="r" b="b"/>
              <a:pathLst>
                <a:path w="825089" h="387123" extrusionOk="0">
                  <a:moveTo>
                    <a:pt x="32127" y="0"/>
                  </a:moveTo>
                  <a:lnTo>
                    <a:pt x="792962" y="0"/>
                  </a:lnTo>
                  <a:cubicBezTo>
                    <a:pt x="810705" y="0"/>
                    <a:pt x="825089" y="14384"/>
                    <a:pt x="825089" y="32127"/>
                  </a:cubicBezTo>
                  <a:lnTo>
                    <a:pt x="825089" y="354996"/>
                  </a:lnTo>
                  <a:cubicBezTo>
                    <a:pt x="825089" y="372739"/>
                    <a:pt x="810705" y="387123"/>
                    <a:pt x="792962" y="387123"/>
                  </a:cubicBezTo>
                  <a:lnTo>
                    <a:pt x="32127" y="387123"/>
                  </a:lnTo>
                  <a:cubicBezTo>
                    <a:pt x="14384" y="387123"/>
                    <a:pt x="0" y="372739"/>
                    <a:pt x="0" y="354996"/>
                  </a:cubicBezTo>
                  <a:lnTo>
                    <a:pt x="0" y="32127"/>
                  </a:lnTo>
                  <a:cubicBezTo>
                    <a:pt x="0" y="14384"/>
                    <a:pt x="14384" y="0"/>
                    <a:pt x="32127" y="0"/>
                  </a:cubicBezTo>
                  <a:close/>
                </a:path>
              </a:pathLst>
            </a:custGeom>
            <a:gradFill>
              <a:gsLst>
                <a:gs pos="0">
                  <a:srgbClr val="312F32"/>
                </a:gs>
                <a:gs pos="100000">
                  <a:srgbClr val="000000"/>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9"/>
            <p:cNvSpPr txBox="1"/>
            <p:nvPr/>
          </p:nvSpPr>
          <p:spPr>
            <a:xfrm>
              <a:off x="0" y="-28575"/>
              <a:ext cx="825000" cy="415800"/>
            </a:xfrm>
            <a:prstGeom prst="rect">
              <a:avLst/>
            </a:prstGeom>
            <a:noFill/>
            <a:ln>
              <a:noFill/>
            </a:ln>
          </p:spPr>
          <p:txBody>
            <a:bodyPr spcFirstLastPara="1" wrap="square" lIns="50800" tIns="50800" rIns="50800" bIns="50800" anchor="ctr" anchorCtr="0">
              <a:noAutofit/>
            </a:bodyPr>
            <a:lstStyle/>
            <a:p>
              <a:pPr marL="0" marR="0" lvl="0" indent="0" algn="ctr" rtl="0">
                <a:lnSpc>
                  <a:spcPct val="156388"/>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21" name="Google Shape;121;p9"/>
          <p:cNvSpPr txBox="1"/>
          <p:nvPr/>
        </p:nvSpPr>
        <p:spPr>
          <a:xfrm>
            <a:off x="8800345" y="1188750"/>
            <a:ext cx="1260000" cy="350700"/>
          </a:xfrm>
          <a:prstGeom prst="rect">
            <a:avLst/>
          </a:prstGeom>
          <a:noFill/>
          <a:ln>
            <a:noFill/>
          </a:ln>
        </p:spPr>
        <p:txBody>
          <a:bodyPr spcFirstLastPara="1" wrap="square" lIns="0" tIns="0" rIns="0" bIns="0" anchor="t" anchorCtr="0">
            <a:spAutoFit/>
          </a:bodyPr>
          <a:lstStyle/>
          <a:p>
            <a:pPr marL="0" marR="0" lvl="0" indent="0" algn="ctr" rtl="0">
              <a:lnSpc>
                <a:spcPct val="140017"/>
              </a:lnSpc>
              <a:spcBef>
                <a:spcPts val="0"/>
              </a:spcBef>
              <a:spcAft>
                <a:spcPts val="0"/>
              </a:spcAft>
              <a:buNone/>
            </a:pPr>
            <a:r>
              <a:rPr lang="en-US" sz="2279" b="0" i="0" u="none" strike="noStrike" cap="none">
                <a:solidFill>
                  <a:srgbClr val="000000"/>
                </a:solidFill>
                <a:latin typeface="League Spartan"/>
                <a:ea typeface="League Spartan"/>
                <a:cs typeface="League Spartan"/>
                <a:sym typeface="League Spartan"/>
              </a:rPr>
              <a:t>All</a:t>
            </a:r>
            <a:endParaRPr/>
          </a:p>
        </p:txBody>
      </p:sp>
      <p:sp>
        <p:nvSpPr>
          <p:cNvPr id="122" name="Google Shape;122;p9"/>
          <p:cNvSpPr txBox="1"/>
          <p:nvPr/>
        </p:nvSpPr>
        <p:spPr>
          <a:xfrm>
            <a:off x="10243073" y="1188750"/>
            <a:ext cx="1755600" cy="350700"/>
          </a:xfrm>
          <a:prstGeom prst="rect">
            <a:avLst/>
          </a:prstGeom>
          <a:noFill/>
          <a:ln>
            <a:noFill/>
          </a:ln>
        </p:spPr>
        <p:txBody>
          <a:bodyPr spcFirstLastPara="1" wrap="square" lIns="0" tIns="0" rIns="0" bIns="0" anchor="t" anchorCtr="0">
            <a:spAutoFit/>
          </a:bodyPr>
          <a:lstStyle/>
          <a:p>
            <a:pPr marL="0" marR="0" lvl="0" indent="0" algn="ctr" rtl="0">
              <a:lnSpc>
                <a:spcPct val="140017"/>
              </a:lnSpc>
              <a:spcBef>
                <a:spcPts val="0"/>
              </a:spcBef>
              <a:spcAft>
                <a:spcPts val="0"/>
              </a:spcAft>
              <a:buNone/>
            </a:pPr>
            <a:r>
              <a:rPr lang="en-US" sz="2279" b="0" i="0" u="none" strike="noStrike" cap="none">
                <a:solidFill>
                  <a:srgbClr val="FFFFFF"/>
                </a:solidFill>
                <a:latin typeface="League Spartan"/>
                <a:ea typeface="League Spartan"/>
                <a:cs typeface="League Spartan"/>
                <a:sym typeface="League Spartan"/>
              </a:rPr>
              <a:t>Music</a:t>
            </a:r>
            <a:endParaRPr/>
          </a:p>
        </p:txBody>
      </p:sp>
      <p:sp>
        <p:nvSpPr>
          <p:cNvPr id="123" name="Google Shape;123;p9"/>
          <p:cNvSpPr txBox="1"/>
          <p:nvPr/>
        </p:nvSpPr>
        <p:spPr>
          <a:xfrm>
            <a:off x="12304376" y="1188750"/>
            <a:ext cx="2134500" cy="350700"/>
          </a:xfrm>
          <a:prstGeom prst="rect">
            <a:avLst/>
          </a:prstGeom>
          <a:noFill/>
          <a:ln>
            <a:noFill/>
          </a:ln>
        </p:spPr>
        <p:txBody>
          <a:bodyPr spcFirstLastPara="1" wrap="square" lIns="0" tIns="0" rIns="0" bIns="0" anchor="t" anchorCtr="0">
            <a:spAutoFit/>
          </a:bodyPr>
          <a:lstStyle/>
          <a:p>
            <a:pPr marL="0" marR="0" lvl="0" indent="0" algn="ctr" rtl="0">
              <a:lnSpc>
                <a:spcPct val="140017"/>
              </a:lnSpc>
              <a:spcBef>
                <a:spcPts val="0"/>
              </a:spcBef>
              <a:spcAft>
                <a:spcPts val="0"/>
              </a:spcAft>
              <a:buNone/>
            </a:pPr>
            <a:r>
              <a:rPr lang="en-US" sz="2279" b="0" i="0" u="none" strike="noStrike" cap="none">
                <a:solidFill>
                  <a:srgbClr val="FFFFFF"/>
                </a:solidFill>
                <a:latin typeface="League Spartan"/>
                <a:ea typeface="League Spartan"/>
                <a:cs typeface="League Spartan"/>
                <a:sym typeface="League Spartan"/>
              </a:rPr>
              <a:t>Podcasts</a:t>
            </a:r>
            <a:endParaRPr/>
          </a:p>
        </p:txBody>
      </p:sp>
      <p:sp>
        <p:nvSpPr>
          <p:cNvPr id="124" name="Google Shape;124;p9"/>
          <p:cNvSpPr txBox="1"/>
          <p:nvPr/>
        </p:nvSpPr>
        <p:spPr>
          <a:xfrm>
            <a:off x="14744576" y="1188750"/>
            <a:ext cx="2746500" cy="350700"/>
          </a:xfrm>
          <a:prstGeom prst="rect">
            <a:avLst/>
          </a:prstGeom>
          <a:noFill/>
          <a:ln>
            <a:noFill/>
          </a:ln>
        </p:spPr>
        <p:txBody>
          <a:bodyPr spcFirstLastPara="1" wrap="square" lIns="0" tIns="0" rIns="0" bIns="0" anchor="t" anchorCtr="0">
            <a:spAutoFit/>
          </a:bodyPr>
          <a:lstStyle/>
          <a:p>
            <a:pPr marL="0" marR="0" lvl="0" indent="0" algn="ctr" rtl="0">
              <a:lnSpc>
                <a:spcPct val="140017"/>
              </a:lnSpc>
              <a:spcBef>
                <a:spcPts val="0"/>
              </a:spcBef>
              <a:spcAft>
                <a:spcPts val="0"/>
              </a:spcAft>
              <a:buNone/>
            </a:pPr>
            <a:r>
              <a:rPr lang="en-US" sz="2279" b="0" i="0" u="none" strike="noStrike" cap="none">
                <a:solidFill>
                  <a:srgbClr val="FFFFFF"/>
                </a:solidFill>
                <a:latin typeface="League Spartan"/>
                <a:ea typeface="League Spartan"/>
                <a:cs typeface="League Spartan"/>
                <a:sym typeface="League Spartan"/>
              </a:rPr>
              <a:t>Audiobooks</a:t>
            </a:r>
            <a:endParaRPr/>
          </a:p>
        </p:txBody>
      </p:sp>
      <p:sp>
        <p:nvSpPr>
          <p:cNvPr id="125" name="Google Shape;125;p9"/>
          <p:cNvSpPr txBox="1">
            <a:spLocks noGrp="1"/>
          </p:cNvSpPr>
          <p:nvPr>
            <p:ph type="body" idx="1"/>
          </p:nvPr>
        </p:nvSpPr>
        <p:spPr>
          <a:xfrm>
            <a:off x="1028700" y="6664950"/>
            <a:ext cx="4865400" cy="2419800"/>
          </a:xfrm>
          <a:prstGeom prst="rect">
            <a:avLst/>
          </a:prstGeom>
        </p:spPr>
        <p:txBody>
          <a:bodyPr spcFirstLastPara="1" wrap="square" lIns="91425" tIns="45700" rIns="91425" bIns="45700" anchor="t" anchorCtr="0">
            <a:noAutofit/>
          </a:bodyPr>
          <a:lstStyle>
            <a:lvl1pPr marL="457200" lvl="0" indent="-365125">
              <a:spcBef>
                <a:spcPts val="640"/>
              </a:spcBef>
              <a:spcAft>
                <a:spcPts val="0"/>
              </a:spcAft>
              <a:buSzPts val="2150"/>
              <a:buChar char="•"/>
              <a:defRPr/>
            </a:lvl1pPr>
            <a:lvl2pPr marL="914400" lvl="1" indent="-365125">
              <a:spcBef>
                <a:spcPts val="640"/>
              </a:spcBef>
              <a:spcAft>
                <a:spcPts val="0"/>
              </a:spcAft>
              <a:buSzPts val="2150"/>
              <a:buChar char="–"/>
              <a:defRPr/>
            </a:lvl2pPr>
            <a:lvl3pPr marL="1371600" lvl="2" indent="-365125">
              <a:spcBef>
                <a:spcPts val="640"/>
              </a:spcBef>
              <a:spcAft>
                <a:spcPts val="0"/>
              </a:spcAft>
              <a:buSzPts val="2150"/>
              <a:buChar char="•"/>
              <a:defRPr/>
            </a:lvl3pPr>
            <a:lvl4pPr marL="1828800" lvl="3" indent="-365125">
              <a:spcBef>
                <a:spcPts val="640"/>
              </a:spcBef>
              <a:spcAft>
                <a:spcPts val="0"/>
              </a:spcAft>
              <a:buSzPts val="2150"/>
              <a:buChar char="–"/>
              <a:defRPr/>
            </a:lvl4pPr>
            <a:lvl5pPr marL="2286000" lvl="4" indent="-365125">
              <a:spcBef>
                <a:spcPts val="640"/>
              </a:spcBef>
              <a:spcAft>
                <a:spcPts val="0"/>
              </a:spcAft>
              <a:buSzPts val="2150"/>
              <a:buChar char="»"/>
              <a:defRPr/>
            </a:lvl5pPr>
            <a:lvl6pPr marL="2743200" lvl="5" indent="-365125">
              <a:spcBef>
                <a:spcPts val="640"/>
              </a:spcBef>
              <a:spcAft>
                <a:spcPts val="0"/>
              </a:spcAft>
              <a:buSzPts val="2150"/>
              <a:buChar char="•"/>
              <a:defRPr/>
            </a:lvl6pPr>
            <a:lvl7pPr marL="3200400" lvl="6" indent="-365125">
              <a:spcBef>
                <a:spcPts val="640"/>
              </a:spcBef>
              <a:spcAft>
                <a:spcPts val="0"/>
              </a:spcAft>
              <a:buSzPts val="2150"/>
              <a:buChar char="•"/>
              <a:defRPr/>
            </a:lvl7pPr>
            <a:lvl8pPr marL="3657600" lvl="7" indent="-365125">
              <a:spcBef>
                <a:spcPts val="640"/>
              </a:spcBef>
              <a:spcAft>
                <a:spcPts val="0"/>
              </a:spcAft>
              <a:buSzPts val="2150"/>
              <a:buChar char="•"/>
              <a:defRPr/>
            </a:lvl8pPr>
            <a:lvl9pPr marL="4114800" lvl="8" indent="-365125">
              <a:spcBef>
                <a:spcPts val="640"/>
              </a:spcBef>
              <a:spcAft>
                <a:spcPts val="0"/>
              </a:spcAft>
              <a:buSzPts val="2150"/>
              <a:buChar char="•"/>
              <a:defRPr/>
            </a:lvl9pPr>
          </a:lstStyle>
          <a:p>
            <a:endParaRPr/>
          </a:p>
        </p:txBody>
      </p:sp>
      <p:sp>
        <p:nvSpPr>
          <p:cNvPr id="126" name="Google Shape;126;p9"/>
          <p:cNvSpPr txBox="1">
            <a:spLocks noGrp="1"/>
          </p:cNvSpPr>
          <p:nvPr>
            <p:ph type="title" idx="6"/>
          </p:nvPr>
        </p:nvSpPr>
        <p:spPr>
          <a:xfrm>
            <a:off x="9848175" y="2721425"/>
            <a:ext cx="1755600" cy="350700"/>
          </a:xfrm>
          <a:prstGeom prst="rect">
            <a:avLst/>
          </a:prstGeom>
        </p:spPr>
        <p:txBody>
          <a:bodyPr spcFirstLastPara="1" wrap="square" lIns="91425" tIns="45700" rIns="91425" bIns="45700" anchor="ctr" anchorCtr="0">
            <a:noAutofit/>
          </a:bodyPr>
          <a:lstStyle>
            <a:lvl1pPr lvl="0">
              <a:spcBef>
                <a:spcPts val="0"/>
              </a:spcBef>
              <a:spcAft>
                <a:spcPts val="0"/>
              </a:spcAft>
              <a:buClr>
                <a:schemeClr val="lt1"/>
              </a:buClr>
              <a:buSzPts val="2250"/>
              <a:buFont typeface="League Spartan"/>
              <a:buNone/>
              <a:defRPr sz="2250">
                <a:solidFill>
                  <a:schemeClr val="lt1"/>
                </a:solidFill>
                <a:latin typeface="League Spartan"/>
                <a:ea typeface="League Spartan"/>
                <a:cs typeface="League Spartan"/>
                <a:sym typeface="League Spartan"/>
              </a:defRPr>
            </a:lvl1pPr>
            <a:lvl2pPr lvl="1">
              <a:spcBef>
                <a:spcPts val="0"/>
              </a:spcBef>
              <a:spcAft>
                <a:spcPts val="0"/>
              </a:spcAft>
              <a:buSzPts val="1400"/>
              <a:buFont typeface="League Spartan"/>
              <a:buNone/>
              <a:defRPr>
                <a:latin typeface="League Spartan"/>
                <a:ea typeface="League Spartan"/>
                <a:cs typeface="League Spartan"/>
                <a:sym typeface="League Spartan"/>
              </a:defRPr>
            </a:lvl2pPr>
            <a:lvl3pPr lvl="2">
              <a:spcBef>
                <a:spcPts val="0"/>
              </a:spcBef>
              <a:spcAft>
                <a:spcPts val="0"/>
              </a:spcAft>
              <a:buSzPts val="1400"/>
              <a:buFont typeface="League Spartan"/>
              <a:buNone/>
              <a:defRPr>
                <a:latin typeface="League Spartan"/>
                <a:ea typeface="League Spartan"/>
                <a:cs typeface="League Spartan"/>
                <a:sym typeface="League Spartan"/>
              </a:defRPr>
            </a:lvl3pPr>
            <a:lvl4pPr lvl="3">
              <a:spcBef>
                <a:spcPts val="0"/>
              </a:spcBef>
              <a:spcAft>
                <a:spcPts val="0"/>
              </a:spcAft>
              <a:buSzPts val="1400"/>
              <a:buFont typeface="League Spartan"/>
              <a:buNone/>
              <a:defRPr>
                <a:latin typeface="League Spartan"/>
                <a:ea typeface="League Spartan"/>
                <a:cs typeface="League Spartan"/>
                <a:sym typeface="League Spartan"/>
              </a:defRPr>
            </a:lvl4pPr>
            <a:lvl5pPr lvl="4">
              <a:spcBef>
                <a:spcPts val="0"/>
              </a:spcBef>
              <a:spcAft>
                <a:spcPts val="0"/>
              </a:spcAft>
              <a:buSzPts val="1400"/>
              <a:buFont typeface="League Spartan"/>
              <a:buNone/>
              <a:defRPr>
                <a:latin typeface="League Spartan"/>
                <a:ea typeface="League Spartan"/>
                <a:cs typeface="League Spartan"/>
                <a:sym typeface="League Spartan"/>
              </a:defRPr>
            </a:lvl5pPr>
            <a:lvl6pPr lvl="5">
              <a:spcBef>
                <a:spcPts val="0"/>
              </a:spcBef>
              <a:spcAft>
                <a:spcPts val="0"/>
              </a:spcAft>
              <a:buSzPts val="1400"/>
              <a:buFont typeface="League Spartan"/>
              <a:buNone/>
              <a:defRPr>
                <a:latin typeface="League Spartan"/>
                <a:ea typeface="League Spartan"/>
                <a:cs typeface="League Spartan"/>
                <a:sym typeface="League Spartan"/>
              </a:defRPr>
            </a:lvl6pPr>
            <a:lvl7pPr lvl="6">
              <a:spcBef>
                <a:spcPts val="0"/>
              </a:spcBef>
              <a:spcAft>
                <a:spcPts val="0"/>
              </a:spcAft>
              <a:buSzPts val="1400"/>
              <a:buFont typeface="League Spartan"/>
              <a:buNone/>
              <a:defRPr>
                <a:latin typeface="League Spartan"/>
                <a:ea typeface="League Spartan"/>
                <a:cs typeface="League Spartan"/>
                <a:sym typeface="League Spartan"/>
              </a:defRPr>
            </a:lvl7pPr>
            <a:lvl8pPr lvl="7">
              <a:spcBef>
                <a:spcPts val="0"/>
              </a:spcBef>
              <a:spcAft>
                <a:spcPts val="0"/>
              </a:spcAft>
              <a:buSzPts val="1400"/>
              <a:buFont typeface="League Spartan"/>
              <a:buNone/>
              <a:defRPr>
                <a:latin typeface="League Spartan"/>
                <a:ea typeface="League Spartan"/>
                <a:cs typeface="League Spartan"/>
                <a:sym typeface="League Spartan"/>
              </a:defRPr>
            </a:lvl8pPr>
            <a:lvl9pPr lvl="8">
              <a:spcBef>
                <a:spcPts val="0"/>
              </a:spcBef>
              <a:spcAft>
                <a:spcPts val="0"/>
              </a:spcAft>
              <a:buSzPts val="1400"/>
              <a:buFont typeface="League Spartan"/>
              <a:buNone/>
              <a:defRPr>
                <a:latin typeface="League Spartan"/>
                <a:ea typeface="League Spartan"/>
                <a:cs typeface="League Spartan"/>
                <a:sym typeface="League Spartan"/>
              </a:defRPr>
            </a:lvl9pPr>
          </a:lstStyle>
          <a:p>
            <a:endParaRPr/>
          </a:p>
        </p:txBody>
      </p:sp>
      <p:sp>
        <p:nvSpPr>
          <p:cNvPr id="127" name="Google Shape;127;p9"/>
          <p:cNvSpPr txBox="1">
            <a:spLocks noGrp="1"/>
          </p:cNvSpPr>
          <p:nvPr>
            <p:ph type="title" idx="7"/>
          </p:nvPr>
        </p:nvSpPr>
        <p:spPr>
          <a:xfrm>
            <a:off x="9848175" y="4627263"/>
            <a:ext cx="1755600" cy="350700"/>
          </a:xfrm>
          <a:prstGeom prst="rect">
            <a:avLst/>
          </a:prstGeom>
        </p:spPr>
        <p:txBody>
          <a:bodyPr spcFirstLastPara="1" wrap="square" lIns="91425" tIns="45700" rIns="91425" bIns="45700" anchor="ctr" anchorCtr="0">
            <a:noAutofit/>
          </a:bodyPr>
          <a:lstStyle>
            <a:lvl1pPr lvl="0" rtl="0">
              <a:spcBef>
                <a:spcPts val="0"/>
              </a:spcBef>
              <a:spcAft>
                <a:spcPts val="0"/>
              </a:spcAft>
              <a:buClr>
                <a:schemeClr val="lt1"/>
              </a:buClr>
              <a:buSzPts val="2250"/>
              <a:buFont typeface="League Spartan"/>
              <a:buNone/>
              <a:defRPr sz="2250">
                <a:solidFill>
                  <a:schemeClr val="lt1"/>
                </a:solidFill>
                <a:latin typeface="League Spartan"/>
                <a:ea typeface="League Spartan"/>
                <a:cs typeface="League Spartan"/>
                <a:sym typeface="League Spartan"/>
              </a:defRPr>
            </a:lvl1pPr>
            <a:lvl2pPr lvl="1" rtl="0">
              <a:spcBef>
                <a:spcPts val="0"/>
              </a:spcBef>
              <a:spcAft>
                <a:spcPts val="0"/>
              </a:spcAft>
              <a:buSzPts val="1400"/>
              <a:buFont typeface="League Spartan"/>
              <a:buNone/>
              <a:defRPr>
                <a:latin typeface="League Spartan"/>
                <a:ea typeface="League Spartan"/>
                <a:cs typeface="League Spartan"/>
                <a:sym typeface="League Spartan"/>
              </a:defRPr>
            </a:lvl2pPr>
            <a:lvl3pPr lvl="2" rtl="0">
              <a:spcBef>
                <a:spcPts val="0"/>
              </a:spcBef>
              <a:spcAft>
                <a:spcPts val="0"/>
              </a:spcAft>
              <a:buSzPts val="1400"/>
              <a:buFont typeface="League Spartan"/>
              <a:buNone/>
              <a:defRPr>
                <a:latin typeface="League Spartan"/>
                <a:ea typeface="League Spartan"/>
                <a:cs typeface="League Spartan"/>
                <a:sym typeface="League Spartan"/>
              </a:defRPr>
            </a:lvl3pPr>
            <a:lvl4pPr lvl="3" rtl="0">
              <a:spcBef>
                <a:spcPts val="0"/>
              </a:spcBef>
              <a:spcAft>
                <a:spcPts val="0"/>
              </a:spcAft>
              <a:buSzPts val="1400"/>
              <a:buFont typeface="League Spartan"/>
              <a:buNone/>
              <a:defRPr>
                <a:latin typeface="League Spartan"/>
                <a:ea typeface="League Spartan"/>
                <a:cs typeface="League Spartan"/>
                <a:sym typeface="League Spartan"/>
              </a:defRPr>
            </a:lvl4pPr>
            <a:lvl5pPr lvl="4" rtl="0">
              <a:spcBef>
                <a:spcPts val="0"/>
              </a:spcBef>
              <a:spcAft>
                <a:spcPts val="0"/>
              </a:spcAft>
              <a:buSzPts val="1400"/>
              <a:buFont typeface="League Spartan"/>
              <a:buNone/>
              <a:defRPr>
                <a:latin typeface="League Spartan"/>
                <a:ea typeface="League Spartan"/>
                <a:cs typeface="League Spartan"/>
                <a:sym typeface="League Spartan"/>
              </a:defRPr>
            </a:lvl5pPr>
            <a:lvl6pPr lvl="5" rtl="0">
              <a:spcBef>
                <a:spcPts val="0"/>
              </a:spcBef>
              <a:spcAft>
                <a:spcPts val="0"/>
              </a:spcAft>
              <a:buSzPts val="1400"/>
              <a:buFont typeface="League Spartan"/>
              <a:buNone/>
              <a:defRPr>
                <a:latin typeface="League Spartan"/>
                <a:ea typeface="League Spartan"/>
                <a:cs typeface="League Spartan"/>
                <a:sym typeface="League Spartan"/>
              </a:defRPr>
            </a:lvl6pPr>
            <a:lvl7pPr lvl="6" rtl="0">
              <a:spcBef>
                <a:spcPts val="0"/>
              </a:spcBef>
              <a:spcAft>
                <a:spcPts val="0"/>
              </a:spcAft>
              <a:buSzPts val="1400"/>
              <a:buFont typeface="League Spartan"/>
              <a:buNone/>
              <a:defRPr>
                <a:latin typeface="League Spartan"/>
                <a:ea typeface="League Spartan"/>
                <a:cs typeface="League Spartan"/>
                <a:sym typeface="League Spartan"/>
              </a:defRPr>
            </a:lvl7pPr>
            <a:lvl8pPr lvl="7" rtl="0">
              <a:spcBef>
                <a:spcPts val="0"/>
              </a:spcBef>
              <a:spcAft>
                <a:spcPts val="0"/>
              </a:spcAft>
              <a:buSzPts val="1400"/>
              <a:buFont typeface="League Spartan"/>
              <a:buNone/>
              <a:defRPr>
                <a:latin typeface="League Spartan"/>
                <a:ea typeface="League Spartan"/>
                <a:cs typeface="League Spartan"/>
                <a:sym typeface="League Spartan"/>
              </a:defRPr>
            </a:lvl8pPr>
            <a:lvl9pPr lvl="8" rtl="0">
              <a:spcBef>
                <a:spcPts val="0"/>
              </a:spcBef>
              <a:spcAft>
                <a:spcPts val="0"/>
              </a:spcAft>
              <a:buSzPts val="1400"/>
              <a:buFont typeface="League Spartan"/>
              <a:buNone/>
              <a:defRPr>
                <a:latin typeface="League Spartan"/>
                <a:ea typeface="League Spartan"/>
                <a:cs typeface="League Spartan"/>
                <a:sym typeface="League Spartan"/>
              </a:defRPr>
            </a:lvl9pPr>
          </a:lstStyle>
          <a:p>
            <a:endParaRPr/>
          </a:p>
        </p:txBody>
      </p:sp>
      <p:sp>
        <p:nvSpPr>
          <p:cNvPr id="128" name="Google Shape;128;p9"/>
          <p:cNvSpPr txBox="1">
            <a:spLocks noGrp="1"/>
          </p:cNvSpPr>
          <p:nvPr>
            <p:ph type="title" idx="8"/>
          </p:nvPr>
        </p:nvSpPr>
        <p:spPr>
          <a:xfrm>
            <a:off x="9848175" y="6433575"/>
            <a:ext cx="1755600" cy="350700"/>
          </a:xfrm>
          <a:prstGeom prst="rect">
            <a:avLst/>
          </a:prstGeom>
        </p:spPr>
        <p:txBody>
          <a:bodyPr spcFirstLastPara="1" wrap="square" lIns="91425" tIns="45700" rIns="91425" bIns="45700" anchor="ctr" anchorCtr="0">
            <a:noAutofit/>
          </a:bodyPr>
          <a:lstStyle>
            <a:lvl1pPr lvl="0" rtl="0">
              <a:spcBef>
                <a:spcPts val="0"/>
              </a:spcBef>
              <a:spcAft>
                <a:spcPts val="0"/>
              </a:spcAft>
              <a:buClr>
                <a:schemeClr val="lt1"/>
              </a:buClr>
              <a:buSzPts val="2250"/>
              <a:buFont typeface="League Spartan"/>
              <a:buNone/>
              <a:defRPr sz="2250">
                <a:solidFill>
                  <a:schemeClr val="lt1"/>
                </a:solidFill>
                <a:latin typeface="League Spartan"/>
                <a:ea typeface="League Spartan"/>
                <a:cs typeface="League Spartan"/>
                <a:sym typeface="League Spartan"/>
              </a:defRPr>
            </a:lvl1pPr>
            <a:lvl2pPr lvl="1" rtl="0">
              <a:spcBef>
                <a:spcPts val="0"/>
              </a:spcBef>
              <a:spcAft>
                <a:spcPts val="0"/>
              </a:spcAft>
              <a:buSzPts val="1400"/>
              <a:buFont typeface="League Spartan"/>
              <a:buNone/>
              <a:defRPr>
                <a:latin typeface="League Spartan"/>
                <a:ea typeface="League Spartan"/>
                <a:cs typeface="League Spartan"/>
                <a:sym typeface="League Spartan"/>
              </a:defRPr>
            </a:lvl2pPr>
            <a:lvl3pPr lvl="2" rtl="0">
              <a:spcBef>
                <a:spcPts val="0"/>
              </a:spcBef>
              <a:spcAft>
                <a:spcPts val="0"/>
              </a:spcAft>
              <a:buSzPts val="1400"/>
              <a:buFont typeface="League Spartan"/>
              <a:buNone/>
              <a:defRPr>
                <a:latin typeface="League Spartan"/>
                <a:ea typeface="League Spartan"/>
                <a:cs typeface="League Spartan"/>
                <a:sym typeface="League Spartan"/>
              </a:defRPr>
            </a:lvl3pPr>
            <a:lvl4pPr lvl="3" rtl="0">
              <a:spcBef>
                <a:spcPts val="0"/>
              </a:spcBef>
              <a:spcAft>
                <a:spcPts val="0"/>
              </a:spcAft>
              <a:buSzPts val="1400"/>
              <a:buFont typeface="League Spartan"/>
              <a:buNone/>
              <a:defRPr>
                <a:latin typeface="League Spartan"/>
                <a:ea typeface="League Spartan"/>
                <a:cs typeface="League Spartan"/>
                <a:sym typeface="League Spartan"/>
              </a:defRPr>
            </a:lvl4pPr>
            <a:lvl5pPr lvl="4" rtl="0">
              <a:spcBef>
                <a:spcPts val="0"/>
              </a:spcBef>
              <a:spcAft>
                <a:spcPts val="0"/>
              </a:spcAft>
              <a:buSzPts val="1400"/>
              <a:buFont typeface="League Spartan"/>
              <a:buNone/>
              <a:defRPr>
                <a:latin typeface="League Spartan"/>
                <a:ea typeface="League Spartan"/>
                <a:cs typeface="League Spartan"/>
                <a:sym typeface="League Spartan"/>
              </a:defRPr>
            </a:lvl5pPr>
            <a:lvl6pPr lvl="5" rtl="0">
              <a:spcBef>
                <a:spcPts val="0"/>
              </a:spcBef>
              <a:spcAft>
                <a:spcPts val="0"/>
              </a:spcAft>
              <a:buSzPts val="1400"/>
              <a:buFont typeface="League Spartan"/>
              <a:buNone/>
              <a:defRPr>
                <a:latin typeface="League Spartan"/>
                <a:ea typeface="League Spartan"/>
                <a:cs typeface="League Spartan"/>
                <a:sym typeface="League Spartan"/>
              </a:defRPr>
            </a:lvl6pPr>
            <a:lvl7pPr lvl="6" rtl="0">
              <a:spcBef>
                <a:spcPts val="0"/>
              </a:spcBef>
              <a:spcAft>
                <a:spcPts val="0"/>
              </a:spcAft>
              <a:buSzPts val="1400"/>
              <a:buFont typeface="League Spartan"/>
              <a:buNone/>
              <a:defRPr>
                <a:latin typeface="League Spartan"/>
                <a:ea typeface="League Spartan"/>
                <a:cs typeface="League Spartan"/>
                <a:sym typeface="League Spartan"/>
              </a:defRPr>
            </a:lvl7pPr>
            <a:lvl8pPr lvl="7" rtl="0">
              <a:spcBef>
                <a:spcPts val="0"/>
              </a:spcBef>
              <a:spcAft>
                <a:spcPts val="0"/>
              </a:spcAft>
              <a:buSzPts val="1400"/>
              <a:buFont typeface="League Spartan"/>
              <a:buNone/>
              <a:defRPr>
                <a:latin typeface="League Spartan"/>
                <a:ea typeface="League Spartan"/>
                <a:cs typeface="League Spartan"/>
                <a:sym typeface="League Spartan"/>
              </a:defRPr>
            </a:lvl8pPr>
            <a:lvl9pPr lvl="8" rtl="0">
              <a:spcBef>
                <a:spcPts val="0"/>
              </a:spcBef>
              <a:spcAft>
                <a:spcPts val="0"/>
              </a:spcAft>
              <a:buSzPts val="1400"/>
              <a:buFont typeface="League Spartan"/>
              <a:buNone/>
              <a:defRPr>
                <a:latin typeface="League Spartan"/>
                <a:ea typeface="League Spartan"/>
                <a:cs typeface="League Spartan"/>
                <a:sym typeface="League Spartan"/>
              </a:defRPr>
            </a:lvl9pPr>
          </a:lstStyle>
          <a:p>
            <a:endParaRPr/>
          </a:p>
        </p:txBody>
      </p:sp>
      <p:sp>
        <p:nvSpPr>
          <p:cNvPr id="129" name="Google Shape;129;p9"/>
          <p:cNvSpPr txBox="1">
            <a:spLocks noGrp="1"/>
          </p:cNvSpPr>
          <p:nvPr>
            <p:ph type="title" idx="9"/>
          </p:nvPr>
        </p:nvSpPr>
        <p:spPr>
          <a:xfrm>
            <a:off x="9848175" y="8348025"/>
            <a:ext cx="1755600" cy="350700"/>
          </a:xfrm>
          <a:prstGeom prst="rect">
            <a:avLst/>
          </a:prstGeom>
        </p:spPr>
        <p:txBody>
          <a:bodyPr spcFirstLastPara="1" wrap="square" lIns="91425" tIns="45700" rIns="91425" bIns="45700" anchor="ctr" anchorCtr="0">
            <a:noAutofit/>
          </a:bodyPr>
          <a:lstStyle>
            <a:lvl1pPr lvl="0" rtl="0">
              <a:spcBef>
                <a:spcPts val="0"/>
              </a:spcBef>
              <a:spcAft>
                <a:spcPts val="0"/>
              </a:spcAft>
              <a:buClr>
                <a:schemeClr val="lt1"/>
              </a:buClr>
              <a:buSzPts val="2250"/>
              <a:buFont typeface="League Spartan"/>
              <a:buNone/>
              <a:defRPr sz="2250">
                <a:solidFill>
                  <a:schemeClr val="lt1"/>
                </a:solidFill>
                <a:latin typeface="League Spartan"/>
                <a:ea typeface="League Spartan"/>
                <a:cs typeface="League Spartan"/>
                <a:sym typeface="League Spartan"/>
              </a:defRPr>
            </a:lvl1pPr>
            <a:lvl2pPr lvl="1" rtl="0">
              <a:spcBef>
                <a:spcPts val="0"/>
              </a:spcBef>
              <a:spcAft>
                <a:spcPts val="0"/>
              </a:spcAft>
              <a:buSzPts val="1400"/>
              <a:buFont typeface="League Spartan"/>
              <a:buNone/>
              <a:defRPr>
                <a:latin typeface="League Spartan"/>
                <a:ea typeface="League Spartan"/>
                <a:cs typeface="League Spartan"/>
                <a:sym typeface="League Spartan"/>
              </a:defRPr>
            </a:lvl2pPr>
            <a:lvl3pPr lvl="2" rtl="0">
              <a:spcBef>
                <a:spcPts val="0"/>
              </a:spcBef>
              <a:spcAft>
                <a:spcPts val="0"/>
              </a:spcAft>
              <a:buSzPts val="1400"/>
              <a:buFont typeface="League Spartan"/>
              <a:buNone/>
              <a:defRPr>
                <a:latin typeface="League Spartan"/>
                <a:ea typeface="League Spartan"/>
                <a:cs typeface="League Spartan"/>
                <a:sym typeface="League Spartan"/>
              </a:defRPr>
            </a:lvl3pPr>
            <a:lvl4pPr lvl="3" rtl="0">
              <a:spcBef>
                <a:spcPts val="0"/>
              </a:spcBef>
              <a:spcAft>
                <a:spcPts val="0"/>
              </a:spcAft>
              <a:buSzPts val="1400"/>
              <a:buFont typeface="League Spartan"/>
              <a:buNone/>
              <a:defRPr>
                <a:latin typeface="League Spartan"/>
                <a:ea typeface="League Spartan"/>
                <a:cs typeface="League Spartan"/>
                <a:sym typeface="League Spartan"/>
              </a:defRPr>
            </a:lvl4pPr>
            <a:lvl5pPr lvl="4" rtl="0">
              <a:spcBef>
                <a:spcPts val="0"/>
              </a:spcBef>
              <a:spcAft>
                <a:spcPts val="0"/>
              </a:spcAft>
              <a:buSzPts val="1400"/>
              <a:buFont typeface="League Spartan"/>
              <a:buNone/>
              <a:defRPr>
                <a:latin typeface="League Spartan"/>
                <a:ea typeface="League Spartan"/>
                <a:cs typeface="League Spartan"/>
                <a:sym typeface="League Spartan"/>
              </a:defRPr>
            </a:lvl5pPr>
            <a:lvl6pPr lvl="5" rtl="0">
              <a:spcBef>
                <a:spcPts val="0"/>
              </a:spcBef>
              <a:spcAft>
                <a:spcPts val="0"/>
              </a:spcAft>
              <a:buSzPts val="1400"/>
              <a:buFont typeface="League Spartan"/>
              <a:buNone/>
              <a:defRPr>
                <a:latin typeface="League Spartan"/>
                <a:ea typeface="League Spartan"/>
                <a:cs typeface="League Spartan"/>
                <a:sym typeface="League Spartan"/>
              </a:defRPr>
            </a:lvl6pPr>
            <a:lvl7pPr lvl="6" rtl="0">
              <a:spcBef>
                <a:spcPts val="0"/>
              </a:spcBef>
              <a:spcAft>
                <a:spcPts val="0"/>
              </a:spcAft>
              <a:buSzPts val="1400"/>
              <a:buFont typeface="League Spartan"/>
              <a:buNone/>
              <a:defRPr>
                <a:latin typeface="League Spartan"/>
                <a:ea typeface="League Spartan"/>
                <a:cs typeface="League Spartan"/>
                <a:sym typeface="League Spartan"/>
              </a:defRPr>
            </a:lvl7pPr>
            <a:lvl8pPr lvl="7" rtl="0">
              <a:spcBef>
                <a:spcPts val="0"/>
              </a:spcBef>
              <a:spcAft>
                <a:spcPts val="0"/>
              </a:spcAft>
              <a:buSzPts val="1400"/>
              <a:buFont typeface="League Spartan"/>
              <a:buNone/>
              <a:defRPr>
                <a:latin typeface="League Spartan"/>
                <a:ea typeface="League Spartan"/>
                <a:cs typeface="League Spartan"/>
                <a:sym typeface="League Spartan"/>
              </a:defRPr>
            </a:lvl8pPr>
            <a:lvl9pPr lvl="8" rtl="0">
              <a:spcBef>
                <a:spcPts val="0"/>
              </a:spcBef>
              <a:spcAft>
                <a:spcPts val="0"/>
              </a:spcAft>
              <a:buSzPts val="1400"/>
              <a:buFont typeface="League Spartan"/>
              <a:buNone/>
              <a:defRPr>
                <a:latin typeface="League Spartan"/>
                <a:ea typeface="League Spartan"/>
                <a:cs typeface="League Spartan"/>
                <a:sym typeface="League Spartan"/>
              </a:defRPr>
            </a:lvl9pPr>
          </a:lstStyle>
          <a:p>
            <a:endParaRPr/>
          </a:p>
        </p:txBody>
      </p:sp>
      <p:sp>
        <p:nvSpPr>
          <p:cNvPr id="130" name="Google Shape;130;p9"/>
          <p:cNvSpPr txBox="1">
            <a:spLocks noGrp="1"/>
          </p:cNvSpPr>
          <p:nvPr>
            <p:ph type="title" idx="13"/>
          </p:nvPr>
        </p:nvSpPr>
        <p:spPr>
          <a:xfrm>
            <a:off x="14748900" y="2721425"/>
            <a:ext cx="1755600" cy="350700"/>
          </a:xfrm>
          <a:prstGeom prst="rect">
            <a:avLst/>
          </a:prstGeom>
        </p:spPr>
        <p:txBody>
          <a:bodyPr spcFirstLastPara="1" wrap="square" lIns="91425" tIns="45700" rIns="91425" bIns="45700" anchor="ctr" anchorCtr="0">
            <a:noAutofit/>
          </a:bodyPr>
          <a:lstStyle>
            <a:lvl1pPr lvl="0" rtl="0">
              <a:spcBef>
                <a:spcPts val="0"/>
              </a:spcBef>
              <a:spcAft>
                <a:spcPts val="0"/>
              </a:spcAft>
              <a:buClr>
                <a:schemeClr val="lt1"/>
              </a:buClr>
              <a:buSzPts val="2250"/>
              <a:buFont typeface="League Spartan"/>
              <a:buNone/>
              <a:defRPr sz="2250">
                <a:solidFill>
                  <a:schemeClr val="lt1"/>
                </a:solidFill>
                <a:latin typeface="League Spartan"/>
                <a:ea typeface="League Spartan"/>
                <a:cs typeface="League Spartan"/>
                <a:sym typeface="League Spartan"/>
              </a:defRPr>
            </a:lvl1pPr>
            <a:lvl2pPr lvl="1" rtl="0">
              <a:spcBef>
                <a:spcPts val="0"/>
              </a:spcBef>
              <a:spcAft>
                <a:spcPts val="0"/>
              </a:spcAft>
              <a:buSzPts val="1400"/>
              <a:buFont typeface="League Spartan"/>
              <a:buNone/>
              <a:defRPr>
                <a:latin typeface="League Spartan"/>
                <a:ea typeface="League Spartan"/>
                <a:cs typeface="League Spartan"/>
                <a:sym typeface="League Spartan"/>
              </a:defRPr>
            </a:lvl2pPr>
            <a:lvl3pPr lvl="2" rtl="0">
              <a:spcBef>
                <a:spcPts val="0"/>
              </a:spcBef>
              <a:spcAft>
                <a:spcPts val="0"/>
              </a:spcAft>
              <a:buSzPts val="1400"/>
              <a:buFont typeface="League Spartan"/>
              <a:buNone/>
              <a:defRPr>
                <a:latin typeface="League Spartan"/>
                <a:ea typeface="League Spartan"/>
                <a:cs typeface="League Spartan"/>
                <a:sym typeface="League Spartan"/>
              </a:defRPr>
            </a:lvl3pPr>
            <a:lvl4pPr lvl="3" rtl="0">
              <a:spcBef>
                <a:spcPts val="0"/>
              </a:spcBef>
              <a:spcAft>
                <a:spcPts val="0"/>
              </a:spcAft>
              <a:buSzPts val="1400"/>
              <a:buFont typeface="League Spartan"/>
              <a:buNone/>
              <a:defRPr>
                <a:latin typeface="League Spartan"/>
                <a:ea typeface="League Spartan"/>
                <a:cs typeface="League Spartan"/>
                <a:sym typeface="League Spartan"/>
              </a:defRPr>
            </a:lvl4pPr>
            <a:lvl5pPr lvl="4" rtl="0">
              <a:spcBef>
                <a:spcPts val="0"/>
              </a:spcBef>
              <a:spcAft>
                <a:spcPts val="0"/>
              </a:spcAft>
              <a:buSzPts val="1400"/>
              <a:buFont typeface="League Spartan"/>
              <a:buNone/>
              <a:defRPr>
                <a:latin typeface="League Spartan"/>
                <a:ea typeface="League Spartan"/>
                <a:cs typeface="League Spartan"/>
                <a:sym typeface="League Spartan"/>
              </a:defRPr>
            </a:lvl5pPr>
            <a:lvl6pPr lvl="5" rtl="0">
              <a:spcBef>
                <a:spcPts val="0"/>
              </a:spcBef>
              <a:spcAft>
                <a:spcPts val="0"/>
              </a:spcAft>
              <a:buSzPts val="1400"/>
              <a:buFont typeface="League Spartan"/>
              <a:buNone/>
              <a:defRPr>
                <a:latin typeface="League Spartan"/>
                <a:ea typeface="League Spartan"/>
                <a:cs typeface="League Spartan"/>
                <a:sym typeface="League Spartan"/>
              </a:defRPr>
            </a:lvl6pPr>
            <a:lvl7pPr lvl="6" rtl="0">
              <a:spcBef>
                <a:spcPts val="0"/>
              </a:spcBef>
              <a:spcAft>
                <a:spcPts val="0"/>
              </a:spcAft>
              <a:buSzPts val="1400"/>
              <a:buFont typeface="League Spartan"/>
              <a:buNone/>
              <a:defRPr>
                <a:latin typeface="League Spartan"/>
                <a:ea typeface="League Spartan"/>
                <a:cs typeface="League Spartan"/>
                <a:sym typeface="League Spartan"/>
              </a:defRPr>
            </a:lvl7pPr>
            <a:lvl8pPr lvl="7" rtl="0">
              <a:spcBef>
                <a:spcPts val="0"/>
              </a:spcBef>
              <a:spcAft>
                <a:spcPts val="0"/>
              </a:spcAft>
              <a:buSzPts val="1400"/>
              <a:buFont typeface="League Spartan"/>
              <a:buNone/>
              <a:defRPr>
                <a:latin typeface="League Spartan"/>
                <a:ea typeface="League Spartan"/>
                <a:cs typeface="League Spartan"/>
                <a:sym typeface="League Spartan"/>
              </a:defRPr>
            </a:lvl8pPr>
            <a:lvl9pPr lvl="8" rtl="0">
              <a:spcBef>
                <a:spcPts val="0"/>
              </a:spcBef>
              <a:spcAft>
                <a:spcPts val="0"/>
              </a:spcAft>
              <a:buSzPts val="1400"/>
              <a:buFont typeface="League Spartan"/>
              <a:buNone/>
              <a:defRPr>
                <a:latin typeface="League Spartan"/>
                <a:ea typeface="League Spartan"/>
                <a:cs typeface="League Spartan"/>
                <a:sym typeface="League Spartan"/>
              </a:defRPr>
            </a:lvl9pPr>
          </a:lstStyle>
          <a:p>
            <a:endParaRPr/>
          </a:p>
        </p:txBody>
      </p:sp>
      <p:sp>
        <p:nvSpPr>
          <p:cNvPr id="131" name="Google Shape;131;p9"/>
          <p:cNvSpPr txBox="1">
            <a:spLocks noGrp="1"/>
          </p:cNvSpPr>
          <p:nvPr>
            <p:ph type="title" idx="14"/>
          </p:nvPr>
        </p:nvSpPr>
        <p:spPr>
          <a:xfrm>
            <a:off x="14748900" y="4627263"/>
            <a:ext cx="1755600" cy="350700"/>
          </a:xfrm>
          <a:prstGeom prst="rect">
            <a:avLst/>
          </a:prstGeom>
        </p:spPr>
        <p:txBody>
          <a:bodyPr spcFirstLastPara="1" wrap="square" lIns="91425" tIns="45700" rIns="91425" bIns="45700" anchor="ctr" anchorCtr="0">
            <a:noAutofit/>
          </a:bodyPr>
          <a:lstStyle>
            <a:lvl1pPr lvl="0" rtl="0">
              <a:spcBef>
                <a:spcPts val="0"/>
              </a:spcBef>
              <a:spcAft>
                <a:spcPts val="0"/>
              </a:spcAft>
              <a:buClr>
                <a:schemeClr val="lt1"/>
              </a:buClr>
              <a:buSzPts val="2250"/>
              <a:buFont typeface="League Spartan"/>
              <a:buNone/>
              <a:defRPr sz="2250">
                <a:solidFill>
                  <a:schemeClr val="lt1"/>
                </a:solidFill>
                <a:latin typeface="League Spartan"/>
                <a:ea typeface="League Spartan"/>
                <a:cs typeface="League Spartan"/>
                <a:sym typeface="League Spartan"/>
              </a:defRPr>
            </a:lvl1pPr>
            <a:lvl2pPr lvl="1" rtl="0">
              <a:spcBef>
                <a:spcPts val="0"/>
              </a:spcBef>
              <a:spcAft>
                <a:spcPts val="0"/>
              </a:spcAft>
              <a:buSzPts val="1400"/>
              <a:buFont typeface="League Spartan"/>
              <a:buNone/>
              <a:defRPr>
                <a:latin typeface="League Spartan"/>
                <a:ea typeface="League Spartan"/>
                <a:cs typeface="League Spartan"/>
                <a:sym typeface="League Spartan"/>
              </a:defRPr>
            </a:lvl2pPr>
            <a:lvl3pPr lvl="2" rtl="0">
              <a:spcBef>
                <a:spcPts val="0"/>
              </a:spcBef>
              <a:spcAft>
                <a:spcPts val="0"/>
              </a:spcAft>
              <a:buSzPts val="1400"/>
              <a:buFont typeface="League Spartan"/>
              <a:buNone/>
              <a:defRPr>
                <a:latin typeface="League Spartan"/>
                <a:ea typeface="League Spartan"/>
                <a:cs typeface="League Spartan"/>
                <a:sym typeface="League Spartan"/>
              </a:defRPr>
            </a:lvl3pPr>
            <a:lvl4pPr lvl="3" rtl="0">
              <a:spcBef>
                <a:spcPts val="0"/>
              </a:spcBef>
              <a:spcAft>
                <a:spcPts val="0"/>
              </a:spcAft>
              <a:buSzPts val="1400"/>
              <a:buFont typeface="League Spartan"/>
              <a:buNone/>
              <a:defRPr>
                <a:latin typeface="League Spartan"/>
                <a:ea typeface="League Spartan"/>
                <a:cs typeface="League Spartan"/>
                <a:sym typeface="League Spartan"/>
              </a:defRPr>
            </a:lvl4pPr>
            <a:lvl5pPr lvl="4" rtl="0">
              <a:spcBef>
                <a:spcPts val="0"/>
              </a:spcBef>
              <a:spcAft>
                <a:spcPts val="0"/>
              </a:spcAft>
              <a:buSzPts val="1400"/>
              <a:buFont typeface="League Spartan"/>
              <a:buNone/>
              <a:defRPr>
                <a:latin typeface="League Spartan"/>
                <a:ea typeface="League Spartan"/>
                <a:cs typeface="League Spartan"/>
                <a:sym typeface="League Spartan"/>
              </a:defRPr>
            </a:lvl5pPr>
            <a:lvl6pPr lvl="5" rtl="0">
              <a:spcBef>
                <a:spcPts val="0"/>
              </a:spcBef>
              <a:spcAft>
                <a:spcPts val="0"/>
              </a:spcAft>
              <a:buSzPts val="1400"/>
              <a:buFont typeface="League Spartan"/>
              <a:buNone/>
              <a:defRPr>
                <a:latin typeface="League Spartan"/>
                <a:ea typeface="League Spartan"/>
                <a:cs typeface="League Spartan"/>
                <a:sym typeface="League Spartan"/>
              </a:defRPr>
            </a:lvl6pPr>
            <a:lvl7pPr lvl="6" rtl="0">
              <a:spcBef>
                <a:spcPts val="0"/>
              </a:spcBef>
              <a:spcAft>
                <a:spcPts val="0"/>
              </a:spcAft>
              <a:buSzPts val="1400"/>
              <a:buFont typeface="League Spartan"/>
              <a:buNone/>
              <a:defRPr>
                <a:latin typeface="League Spartan"/>
                <a:ea typeface="League Spartan"/>
                <a:cs typeface="League Spartan"/>
                <a:sym typeface="League Spartan"/>
              </a:defRPr>
            </a:lvl7pPr>
            <a:lvl8pPr lvl="7" rtl="0">
              <a:spcBef>
                <a:spcPts val="0"/>
              </a:spcBef>
              <a:spcAft>
                <a:spcPts val="0"/>
              </a:spcAft>
              <a:buSzPts val="1400"/>
              <a:buFont typeface="League Spartan"/>
              <a:buNone/>
              <a:defRPr>
                <a:latin typeface="League Spartan"/>
                <a:ea typeface="League Spartan"/>
                <a:cs typeface="League Spartan"/>
                <a:sym typeface="League Spartan"/>
              </a:defRPr>
            </a:lvl8pPr>
            <a:lvl9pPr lvl="8" rtl="0">
              <a:spcBef>
                <a:spcPts val="0"/>
              </a:spcBef>
              <a:spcAft>
                <a:spcPts val="0"/>
              </a:spcAft>
              <a:buSzPts val="1400"/>
              <a:buFont typeface="League Spartan"/>
              <a:buNone/>
              <a:defRPr>
                <a:latin typeface="League Spartan"/>
                <a:ea typeface="League Spartan"/>
                <a:cs typeface="League Spartan"/>
                <a:sym typeface="League Spartan"/>
              </a:defRPr>
            </a:lvl9pPr>
          </a:lstStyle>
          <a:p>
            <a:endParaRPr/>
          </a:p>
        </p:txBody>
      </p:sp>
      <p:sp>
        <p:nvSpPr>
          <p:cNvPr id="132" name="Google Shape;132;p9"/>
          <p:cNvSpPr txBox="1">
            <a:spLocks noGrp="1"/>
          </p:cNvSpPr>
          <p:nvPr>
            <p:ph type="title" idx="15"/>
          </p:nvPr>
        </p:nvSpPr>
        <p:spPr>
          <a:xfrm>
            <a:off x="14748900" y="6433575"/>
            <a:ext cx="1755600" cy="350700"/>
          </a:xfrm>
          <a:prstGeom prst="rect">
            <a:avLst/>
          </a:prstGeom>
        </p:spPr>
        <p:txBody>
          <a:bodyPr spcFirstLastPara="1" wrap="square" lIns="91425" tIns="45700" rIns="91425" bIns="45700" anchor="ctr" anchorCtr="0">
            <a:noAutofit/>
          </a:bodyPr>
          <a:lstStyle>
            <a:lvl1pPr lvl="0" rtl="0">
              <a:spcBef>
                <a:spcPts val="0"/>
              </a:spcBef>
              <a:spcAft>
                <a:spcPts val="0"/>
              </a:spcAft>
              <a:buClr>
                <a:schemeClr val="lt1"/>
              </a:buClr>
              <a:buSzPts val="2250"/>
              <a:buFont typeface="League Spartan"/>
              <a:buNone/>
              <a:defRPr sz="2250">
                <a:solidFill>
                  <a:schemeClr val="lt1"/>
                </a:solidFill>
                <a:latin typeface="League Spartan"/>
                <a:ea typeface="League Spartan"/>
                <a:cs typeface="League Spartan"/>
                <a:sym typeface="League Spartan"/>
              </a:defRPr>
            </a:lvl1pPr>
            <a:lvl2pPr lvl="1" rtl="0">
              <a:spcBef>
                <a:spcPts val="0"/>
              </a:spcBef>
              <a:spcAft>
                <a:spcPts val="0"/>
              </a:spcAft>
              <a:buSzPts val="1400"/>
              <a:buFont typeface="League Spartan"/>
              <a:buNone/>
              <a:defRPr>
                <a:latin typeface="League Spartan"/>
                <a:ea typeface="League Spartan"/>
                <a:cs typeface="League Spartan"/>
                <a:sym typeface="League Spartan"/>
              </a:defRPr>
            </a:lvl2pPr>
            <a:lvl3pPr lvl="2" rtl="0">
              <a:spcBef>
                <a:spcPts val="0"/>
              </a:spcBef>
              <a:spcAft>
                <a:spcPts val="0"/>
              </a:spcAft>
              <a:buSzPts val="1400"/>
              <a:buFont typeface="League Spartan"/>
              <a:buNone/>
              <a:defRPr>
                <a:latin typeface="League Spartan"/>
                <a:ea typeface="League Spartan"/>
                <a:cs typeface="League Spartan"/>
                <a:sym typeface="League Spartan"/>
              </a:defRPr>
            </a:lvl3pPr>
            <a:lvl4pPr lvl="3" rtl="0">
              <a:spcBef>
                <a:spcPts val="0"/>
              </a:spcBef>
              <a:spcAft>
                <a:spcPts val="0"/>
              </a:spcAft>
              <a:buSzPts val="1400"/>
              <a:buFont typeface="League Spartan"/>
              <a:buNone/>
              <a:defRPr>
                <a:latin typeface="League Spartan"/>
                <a:ea typeface="League Spartan"/>
                <a:cs typeface="League Spartan"/>
                <a:sym typeface="League Spartan"/>
              </a:defRPr>
            </a:lvl4pPr>
            <a:lvl5pPr lvl="4" rtl="0">
              <a:spcBef>
                <a:spcPts val="0"/>
              </a:spcBef>
              <a:spcAft>
                <a:spcPts val="0"/>
              </a:spcAft>
              <a:buSzPts val="1400"/>
              <a:buFont typeface="League Spartan"/>
              <a:buNone/>
              <a:defRPr>
                <a:latin typeface="League Spartan"/>
                <a:ea typeface="League Spartan"/>
                <a:cs typeface="League Spartan"/>
                <a:sym typeface="League Spartan"/>
              </a:defRPr>
            </a:lvl5pPr>
            <a:lvl6pPr lvl="5" rtl="0">
              <a:spcBef>
                <a:spcPts val="0"/>
              </a:spcBef>
              <a:spcAft>
                <a:spcPts val="0"/>
              </a:spcAft>
              <a:buSzPts val="1400"/>
              <a:buFont typeface="League Spartan"/>
              <a:buNone/>
              <a:defRPr>
                <a:latin typeface="League Spartan"/>
                <a:ea typeface="League Spartan"/>
                <a:cs typeface="League Spartan"/>
                <a:sym typeface="League Spartan"/>
              </a:defRPr>
            </a:lvl6pPr>
            <a:lvl7pPr lvl="6" rtl="0">
              <a:spcBef>
                <a:spcPts val="0"/>
              </a:spcBef>
              <a:spcAft>
                <a:spcPts val="0"/>
              </a:spcAft>
              <a:buSzPts val="1400"/>
              <a:buFont typeface="League Spartan"/>
              <a:buNone/>
              <a:defRPr>
                <a:latin typeface="League Spartan"/>
                <a:ea typeface="League Spartan"/>
                <a:cs typeface="League Spartan"/>
                <a:sym typeface="League Spartan"/>
              </a:defRPr>
            </a:lvl7pPr>
            <a:lvl8pPr lvl="7" rtl="0">
              <a:spcBef>
                <a:spcPts val="0"/>
              </a:spcBef>
              <a:spcAft>
                <a:spcPts val="0"/>
              </a:spcAft>
              <a:buSzPts val="1400"/>
              <a:buFont typeface="League Spartan"/>
              <a:buNone/>
              <a:defRPr>
                <a:latin typeface="League Spartan"/>
                <a:ea typeface="League Spartan"/>
                <a:cs typeface="League Spartan"/>
                <a:sym typeface="League Spartan"/>
              </a:defRPr>
            </a:lvl8pPr>
            <a:lvl9pPr lvl="8" rtl="0">
              <a:spcBef>
                <a:spcPts val="0"/>
              </a:spcBef>
              <a:spcAft>
                <a:spcPts val="0"/>
              </a:spcAft>
              <a:buSzPts val="1400"/>
              <a:buFont typeface="League Spartan"/>
              <a:buNone/>
              <a:defRPr>
                <a:latin typeface="League Spartan"/>
                <a:ea typeface="League Spartan"/>
                <a:cs typeface="League Spartan"/>
                <a:sym typeface="League Spartan"/>
              </a:defRPr>
            </a:lvl9pPr>
          </a:lstStyle>
          <a:p>
            <a:endParaRPr/>
          </a:p>
        </p:txBody>
      </p:sp>
      <p:sp>
        <p:nvSpPr>
          <p:cNvPr id="133" name="Google Shape;133;p9"/>
          <p:cNvSpPr txBox="1">
            <a:spLocks noGrp="1"/>
          </p:cNvSpPr>
          <p:nvPr>
            <p:ph type="title" idx="16"/>
          </p:nvPr>
        </p:nvSpPr>
        <p:spPr>
          <a:xfrm>
            <a:off x="14748900" y="8348025"/>
            <a:ext cx="1755600" cy="350700"/>
          </a:xfrm>
          <a:prstGeom prst="rect">
            <a:avLst/>
          </a:prstGeom>
        </p:spPr>
        <p:txBody>
          <a:bodyPr spcFirstLastPara="1" wrap="square" lIns="91425" tIns="45700" rIns="91425" bIns="45700" anchor="ctr" anchorCtr="0">
            <a:noAutofit/>
          </a:bodyPr>
          <a:lstStyle>
            <a:lvl1pPr lvl="0" rtl="0">
              <a:spcBef>
                <a:spcPts val="0"/>
              </a:spcBef>
              <a:spcAft>
                <a:spcPts val="0"/>
              </a:spcAft>
              <a:buClr>
                <a:schemeClr val="lt1"/>
              </a:buClr>
              <a:buSzPts val="2250"/>
              <a:buFont typeface="League Spartan"/>
              <a:buNone/>
              <a:defRPr sz="2250">
                <a:solidFill>
                  <a:schemeClr val="lt1"/>
                </a:solidFill>
                <a:latin typeface="League Spartan"/>
                <a:ea typeface="League Spartan"/>
                <a:cs typeface="League Spartan"/>
                <a:sym typeface="League Spartan"/>
              </a:defRPr>
            </a:lvl1pPr>
            <a:lvl2pPr lvl="1" rtl="0">
              <a:spcBef>
                <a:spcPts val="0"/>
              </a:spcBef>
              <a:spcAft>
                <a:spcPts val="0"/>
              </a:spcAft>
              <a:buSzPts val="1400"/>
              <a:buFont typeface="League Spartan"/>
              <a:buNone/>
              <a:defRPr>
                <a:latin typeface="League Spartan"/>
                <a:ea typeface="League Spartan"/>
                <a:cs typeface="League Spartan"/>
                <a:sym typeface="League Spartan"/>
              </a:defRPr>
            </a:lvl2pPr>
            <a:lvl3pPr lvl="2" rtl="0">
              <a:spcBef>
                <a:spcPts val="0"/>
              </a:spcBef>
              <a:spcAft>
                <a:spcPts val="0"/>
              </a:spcAft>
              <a:buSzPts val="1400"/>
              <a:buFont typeface="League Spartan"/>
              <a:buNone/>
              <a:defRPr>
                <a:latin typeface="League Spartan"/>
                <a:ea typeface="League Spartan"/>
                <a:cs typeface="League Spartan"/>
                <a:sym typeface="League Spartan"/>
              </a:defRPr>
            </a:lvl3pPr>
            <a:lvl4pPr lvl="3" rtl="0">
              <a:spcBef>
                <a:spcPts val="0"/>
              </a:spcBef>
              <a:spcAft>
                <a:spcPts val="0"/>
              </a:spcAft>
              <a:buSzPts val="1400"/>
              <a:buFont typeface="League Spartan"/>
              <a:buNone/>
              <a:defRPr>
                <a:latin typeface="League Spartan"/>
                <a:ea typeface="League Spartan"/>
                <a:cs typeface="League Spartan"/>
                <a:sym typeface="League Spartan"/>
              </a:defRPr>
            </a:lvl4pPr>
            <a:lvl5pPr lvl="4" rtl="0">
              <a:spcBef>
                <a:spcPts val="0"/>
              </a:spcBef>
              <a:spcAft>
                <a:spcPts val="0"/>
              </a:spcAft>
              <a:buSzPts val="1400"/>
              <a:buFont typeface="League Spartan"/>
              <a:buNone/>
              <a:defRPr>
                <a:latin typeface="League Spartan"/>
                <a:ea typeface="League Spartan"/>
                <a:cs typeface="League Spartan"/>
                <a:sym typeface="League Spartan"/>
              </a:defRPr>
            </a:lvl5pPr>
            <a:lvl6pPr lvl="5" rtl="0">
              <a:spcBef>
                <a:spcPts val="0"/>
              </a:spcBef>
              <a:spcAft>
                <a:spcPts val="0"/>
              </a:spcAft>
              <a:buSzPts val="1400"/>
              <a:buFont typeface="League Spartan"/>
              <a:buNone/>
              <a:defRPr>
                <a:latin typeface="League Spartan"/>
                <a:ea typeface="League Spartan"/>
                <a:cs typeface="League Spartan"/>
                <a:sym typeface="League Spartan"/>
              </a:defRPr>
            </a:lvl6pPr>
            <a:lvl7pPr lvl="6" rtl="0">
              <a:spcBef>
                <a:spcPts val="0"/>
              </a:spcBef>
              <a:spcAft>
                <a:spcPts val="0"/>
              </a:spcAft>
              <a:buSzPts val="1400"/>
              <a:buFont typeface="League Spartan"/>
              <a:buNone/>
              <a:defRPr>
                <a:latin typeface="League Spartan"/>
                <a:ea typeface="League Spartan"/>
                <a:cs typeface="League Spartan"/>
                <a:sym typeface="League Spartan"/>
              </a:defRPr>
            </a:lvl7pPr>
            <a:lvl8pPr lvl="7" rtl="0">
              <a:spcBef>
                <a:spcPts val="0"/>
              </a:spcBef>
              <a:spcAft>
                <a:spcPts val="0"/>
              </a:spcAft>
              <a:buSzPts val="1400"/>
              <a:buFont typeface="League Spartan"/>
              <a:buNone/>
              <a:defRPr>
                <a:latin typeface="League Spartan"/>
                <a:ea typeface="League Spartan"/>
                <a:cs typeface="League Spartan"/>
                <a:sym typeface="League Spartan"/>
              </a:defRPr>
            </a:lvl8pPr>
            <a:lvl9pPr lvl="8" rtl="0">
              <a:spcBef>
                <a:spcPts val="0"/>
              </a:spcBef>
              <a:spcAft>
                <a:spcPts val="0"/>
              </a:spcAft>
              <a:buSzPts val="1400"/>
              <a:buFont typeface="League Spartan"/>
              <a:buNone/>
              <a:defRPr>
                <a:latin typeface="League Spartan"/>
                <a:ea typeface="League Spartan"/>
                <a:cs typeface="League Spartan"/>
                <a:sym typeface="League Spartan"/>
              </a:defRPr>
            </a:lvl9pPr>
          </a:lstStyle>
          <a:p>
            <a:endParaRPr/>
          </a:p>
        </p:txBody>
      </p:sp>
      <p:sp>
        <p:nvSpPr>
          <p:cNvPr id="134" name="Google Shape;134;p9"/>
          <p:cNvSpPr>
            <a:spLocks noGrp="1"/>
          </p:cNvSpPr>
          <p:nvPr>
            <p:ph type="pic" idx="17"/>
          </p:nvPr>
        </p:nvSpPr>
        <p:spPr>
          <a:xfrm>
            <a:off x="7886475" y="2198025"/>
            <a:ext cx="1474200" cy="1469700"/>
          </a:xfrm>
          <a:prstGeom prst="rect">
            <a:avLst/>
          </a:prstGeom>
          <a:noFill/>
          <a:ln>
            <a:noFill/>
          </a:ln>
        </p:spPr>
      </p:sp>
      <p:sp>
        <p:nvSpPr>
          <p:cNvPr id="135" name="Google Shape;135;p9"/>
          <p:cNvSpPr>
            <a:spLocks noGrp="1"/>
          </p:cNvSpPr>
          <p:nvPr>
            <p:ph type="pic" idx="18"/>
          </p:nvPr>
        </p:nvSpPr>
        <p:spPr>
          <a:xfrm>
            <a:off x="7886475" y="4063363"/>
            <a:ext cx="1474200" cy="1469700"/>
          </a:xfrm>
          <a:prstGeom prst="rect">
            <a:avLst/>
          </a:prstGeom>
          <a:noFill/>
          <a:ln>
            <a:noFill/>
          </a:ln>
        </p:spPr>
      </p:sp>
      <p:sp>
        <p:nvSpPr>
          <p:cNvPr id="136" name="Google Shape;136;p9"/>
          <p:cNvSpPr>
            <a:spLocks noGrp="1"/>
          </p:cNvSpPr>
          <p:nvPr>
            <p:ph type="pic" idx="19"/>
          </p:nvPr>
        </p:nvSpPr>
        <p:spPr>
          <a:xfrm>
            <a:off x="7886475" y="5925900"/>
            <a:ext cx="1474200" cy="1469700"/>
          </a:xfrm>
          <a:prstGeom prst="rect">
            <a:avLst/>
          </a:prstGeom>
          <a:noFill/>
          <a:ln>
            <a:noFill/>
          </a:ln>
        </p:spPr>
      </p:sp>
      <p:sp>
        <p:nvSpPr>
          <p:cNvPr id="137" name="Google Shape;137;p9"/>
          <p:cNvSpPr>
            <a:spLocks noGrp="1"/>
          </p:cNvSpPr>
          <p:nvPr>
            <p:ph type="pic" idx="20"/>
          </p:nvPr>
        </p:nvSpPr>
        <p:spPr>
          <a:xfrm>
            <a:off x="7886475" y="7788425"/>
            <a:ext cx="1474200" cy="1469700"/>
          </a:xfrm>
          <a:prstGeom prst="rect">
            <a:avLst/>
          </a:prstGeom>
          <a:noFill/>
          <a:ln>
            <a:noFill/>
          </a:ln>
        </p:spPr>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575350" y="1140963"/>
            <a:ext cx="10972800" cy="3141900"/>
          </a:xfrm>
          <a:prstGeom prst="rect">
            <a:avLst/>
          </a:prstGeom>
          <a:noFill/>
          <a:ln>
            <a:noFill/>
          </a:ln>
        </p:spPr>
        <p:txBody>
          <a:bodyPr spcFirstLastPara="1" wrap="square" lIns="91425" tIns="45700" rIns="91425" bIns="45700" anchor="t" anchorCtr="0">
            <a:noAutofit/>
          </a:bodyPr>
          <a:lstStyle>
            <a:lvl1pPr marR="0" lvl="0" rtl="0">
              <a:spcBef>
                <a:spcPts val="0"/>
              </a:spcBef>
              <a:spcAft>
                <a:spcPts val="0"/>
              </a:spcAft>
              <a:buClr>
                <a:srgbClr val="23DC6D"/>
              </a:buClr>
              <a:buSzPts val="10000"/>
              <a:buFont typeface="League Spartan ExtraBold"/>
              <a:buNone/>
              <a:defRPr sz="10000" i="0" u="none" strike="noStrike" cap="none">
                <a:solidFill>
                  <a:srgbClr val="23DC6D"/>
                </a:solidFill>
                <a:latin typeface="League Spartan ExtraBold"/>
                <a:ea typeface="League Spartan ExtraBold"/>
                <a:cs typeface="League Spartan ExtraBold"/>
                <a:sym typeface="League Spartan ExtraBold"/>
              </a:defRPr>
            </a:lvl1pPr>
            <a:lvl2pPr lvl="1">
              <a:spcBef>
                <a:spcPts val="0"/>
              </a:spcBef>
              <a:spcAft>
                <a:spcPts val="0"/>
              </a:spcAft>
              <a:buClr>
                <a:srgbClr val="23DC6D"/>
              </a:buClr>
              <a:buSzPts val="1400"/>
              <a:buNone/>
              <a:defRPr sz="1800">
                <a:solidFill>
                  <a:srgbClr val="23DC6D"/>
                </a:solidFill>
              </a:defRPr>
            </a:lvl2pPr>
            <a:lvl3pPr lvl="2">
              <a:spcBef>
                <a:spcPts val="0"/>
              </a:spcBef>
              <a:spcAft>
                <a:spcPts val="0"/>
              </a:spcAft>
              <a:buClr>
                <a:srgbClr val="23DC6D"/>
              </a:buClr>
              <a:buSzPts val="1400"/>
              <a:buNone/>
              <a:defRPr sz="1800">
                <a:solidFill>
                  <a:srgbClr val="23DC6D"/>
                </a:solidFill>
              </a:defRPr>
            </a:lvl3pPr>
            <a:lvl4pPr lvl="3">
              <a:spcBef>
                <a:spcPts val="0"/>
              </a:spcBef>
              <a:spcAft>
                <a:spcPts val="0"/>
              </a:spcAft>
              <a:buClr>
                <a:srgbClr val="23DC6D"/>
              </a:buClr>
              <a:buSzPts val="1400"/>
              <a:buNone/>
              <a:defRPr sz="1800">
                <a:solidFill>
                  <a:srgbClr val="23DC6D"/>
                </a:solidFill>
              </a:defRPr>
            </a:lvl4pPr>
            <a:lvl5pPr lvl="4">
              <a:spcBef>
                <a:spcPts val="0"/>
              </a:spcBef>
              <a:spcAft>
                <a:spcPts val="0"/>
              </a:spcAft>
              <a:buClr>
                <a:srgbClr val="23DC6D"/>
              </a:buClr>
              <a:buSzPts val="1400"/>
              <a:buNone/>
              <a:defRPr sz="1800">
                <a:solidFill>
                  <a:srgbClr val="23DC6D"/>
                </a:solidFill>
              </a:defRPr>
            </a:lvl5pPr>
            <a:lvl6pPr lvl="5">
              <a:spcBef>
                <a:spcPts val="0"/>
              </a:spcBef>
              <a:spcAft>
                <a:spcPts val="0"/>
              </a:spcAft>
              <a:buClr>
                <a:srgbClr val="23DC6D"/>
              </a:buClr>
              <a:buSzPts val="1400"/>
              <a:buNone/>
              <a:defRPr sz="1800">
                <a:solidFill>
                  <a:srgbClr val="23DC6D"/>
                </a:solidFill>
              </a:defRPr>
            </a:lvl6pPr>
            <a:lvl7pPr lvl="6">
              <a:spcBef>
                <a:spcPts val="0"/>
              </a:spcBef>
              <a:spcAft>
                <a:spcPts val="0"/>
              </a:spcAft>
              <a:buClr>
                <a:srgbClr val="23DC6D"/>
              </a:buClr>
              <a:buSzPts val="1400"/>
              <a:buNone/>
              <a:defRPr sz="1800">
                <a:solidFill>
                  <a:srgbClr val="23DC6D"/>
                </a:solidFill>
              </a:defRPr>
            </a:lvl7pPr>
            <a:lvl8pPr lvl="7">
              <a:spcBef>
                <a:spcPts val="0"/>
              </a:spcBef>
              <a:spcAft>
                <a:spcPts val="0"/>
              </a:spcAft>
              <a:buClr>
                <a:srgbClr val="23DC6D"/>
              </a:buClr>
              <a:buSzPts val="1400"/>
              <a:buNone/>
              <a:defRPr sz="1800">
                <a:solidFill>
                  <a:srgbClr val="23DC6D"/>
                </a:solidFill>
              </a:defRPr>
            </a:lvl8pPr>
            <a:lvl9pPr lvl="8">
              <a:spcBef>
                <a:spcPts val="0"/>
              </a:spcBef>
              <a:spcAft>
                <a:spcPts val="0"/>
              </a:spcAft>
              <a:buClr>
                <a:srgbClr val="23DC6D"/>
              </a:buClr>
              <a:buSzPts val="1400"/>
              <a:buNone/>
              <a:defRPr sz="1800">
                <a:solidFill>
                  <a:srgbClr val="23DC6D"/>
                </a:solidFill>
              </a:defRPr>
            </a:lvl9pPr>
          </a:lstStyle>
          <a:p>
            <a:endParaRPr/>
          </a:p>
        </p:txBody>
      </p:sp>
      <p:sp>
        <p:nvSpPr>
          <p:cNvPr id="7" name="Google Shape;7;p1"/>
          <p:cNvSpPr txBox="1">
            <a:spLocks noGrp="1"/>
          </p:cNvSpPr>
          <p:nvPr>
            <p:ph type="body" idx="1"/>
          </p:nvPr>
        </p:nvSpPr>
        <p:spPr>
          <a:xfrm>
            <a:off x="1575350" y="4619938"/>
            <a:ext cx="8229600" cy="4526100"/>
          </a:xfrm>
          <a:prstGeom prst="rect">
            <a:avLst/>
          </a:prstGeom>
          <a:noFill/>
          <a:ln>
            <a:noFill/>
          </a:ln>
        </p:spPr>
        <p:txBody>
          <a:bodyPr spcFirstLastPara="1" wrap="square" lIns="91425" tIns="45700" rIns="91425" bIns="45700" anchor="t" anchorCtr="0">
            <a:noAutofit/>
          </a:bodyPr>
          <a:lstStyle>
            <a:lvl1pPr marL="457200" marR="0" lvl="0" indent="-365125" rtl="0">
              <a:lnSpc>
                <a:spcPct val="110000"/>
              </a:lnSpc>
              <a:spcBef>
                <a:spcPts val="640"/>
              </a:spcBef>
              <a:spcAft>
                <a:spcPts val="0"/>
              </a:spcAft>
              <a:buClr>
                <a:schemeClr val="lt1"/>
              </a:buClr>
              <a:buSzPts val="2150"/>
              <a:buFont typeface="Lato"/>
              <a:buChar char="•"/>
              <a:defRPr sz="2150" i="0" u="none" strike="noStrike" cap="none">
                <a:solidFill>
                  <a:schemeClr val="lt1"/>
                </a:solidFill>
                <a:latin typeface="Lato"/>
                <a:ea typeface="Lato"/>
                <a:cs typeface="Lato"/>
                <a:sym typeface="Lato"/>
              </a:defRPr>
            </a:lvl1pPr>
            <a:lvl2pPr marL="914400" marR="0" lvl="1" indent="-365125" rtl="0">
              <a:lnSpc>
                <a:spcPct val="110000"/>
              </a:lnSpc>
              <a:spcBef>
                <a:spcPts val="640"/>
              </a:spcBef>
              <a:spcAft>
                <a:spcPts val="0"/>
              </a:spcAft>
              <a:buClr>
                <a:schemeClr val="lt1"/>
              </a:buClr>
              <a:buSzPts val="2150"/>
              <a:buFont typeface="Lato"/>
              <a:buChar char="–"/>
              <a:defRPr sz="2150" i="0" u="none" strike="noStrike" cap="none">
                <a:solidFill>
                  <a:schemeClr val="lt1"/>
                </a:solidFill>
                <a:latin typeface="Lato"/>
                <a:ea typeface="Lato"/>
                <a:cs typeface="Lato"/>
                <a:sym typeface="Lato"/>
              </a:defRPr>
            </a:lvl2pPr>
            <a:lvl3pPr marL="1371600" marR="0" lvl="2" indent="-365125" rtl="0">
              <a:lnSpc>
                <a:spcPct val="110000"/>
              </a:lnSpc>
              <a:spcBef>
                <a:spcPts val="640"/>
              </a:spcBef>
              <a:spcAft>
                <a:spcPts val="0"/>
              </a:spcAft>
              <a:buClr>
                <a:schemeClr val="lt1"/>
              </a:buClr>
              <a:buSzPts val="2150"/>
              <a:buFont typeface="Lato"/>
              <a:buChar char="•"/>
              <a:defRPr sz="2150" i="0" u="none" strike="noStrike" cap="none">
                <a:solidFill>
                  <a:schemeClr val="lt1"/>
                </a:solidFill>
                <a:latin typeface="Lato"/>
                <a:ea typeface="Lato"/>
                <a:cs typeface="Lato"/>
                <a:sym typeface="Lato"/>
              </a:defRPr>
            </a:lvl3pPr>
            <a:lvl4pPr marL="1828800" marR="0" lvl="3" indent="-365125" rtl="0">
              <a:lnSpc>
                <a:spcPct val="110000"/>
              </a:lnSpc>
              <a:spcBef>
                <a:spcPts val="640"/>
              </a:spcBef>
              <a:spcAft>
                <a:spcPts val="0"/>
              </a:spcAft>
              <a:buClr>
                <a:schemeClr val="lt1"/>
              </a:buClr>
              <a:buSzPts val="2150"/>
              <a:buFont typeface="Lato"/>
              <a:buChar char="–"/>
              <a:defRPr sz="2150" i="0" u="none" strike="noStrike" cap="none">
                <a:solidFill>
                  <a:schemeClr val="lt1"/>
                </a:solidFill>
                <a:latin typeface="Lato"/>
                <a:ea typeface="Lato"/>
                <a:cs typeface="Lato"/>
                <a:sym typeface="Lato"/>
              </a:defRPr>
            </a:lvl4pPr>
            <a:lvl5pPr marL="2286000" marR="0" lvl="4" indent="-365125" rtl="0">
              <a:lnSpc>
                <a:spcPct val="110000"/>
              </a:lnSpc>
              <a:spcBef>
                <a:spcPts val="640"/>
              </a:spcBef>
              <a:spcAft>
                <a:spcPts val="0"/>
              </a:spcAft>
              <a:buClr>
                <a:schemeClr val="lt1"/>
              </a:buClr>
              <a:buSzPts val="2150"/>
              <a:buFont typeface="Lato"/>
              <a:buChar char="»"/>
              <a:defRPr sz="2150" i="0" u="none" strike="noStrike" cap="none">
                <a:solidFill>
                  <a:schemeClr val="lt1"/>
                </a:solidFill>
                <a:latin typeface="Lato"/>
                <a:ea typeface="Lato"/>
                <a:cs typeface="Lato"/>
                <a:sym typeface="Lato"/>
              </a:defRPr>
            </a:lvl5pPr>
            <a:lvl6pPr marL="2743200" marR="0" lvl="5" indent="-365125" rtl="0">
              <a:lnSpc>
                <a:spcPct val="110000"/>
              </a:lnSpc>
              <a:spcBef>
                <a:spcPts val="640"/>
              </a:spcBef>
              <a:spcAft>
                <a:spcPts val="0"/>
              </a:spcAft>
              <a:buClr>
                <a:schemeClr val="lt1"/>
              </a:buClr>
              <a:buSzPts val="2150"/>
              <a:buFont typeface="Lato"/>
              <a:buChar char="•"/>
              <a:defRPr sz="2150" i="0" u="none" strike="noStrike" cap="none">
                <a:solidFill>
                  <a:schemeClr val="lt1"/>
                </a:solidFill>
                <a:latin typeface="Lato"/>
                <a:ea typeface="Lato"/>
                <a:cs typeface="Lato"/>
                <a:sym typeface="Lato"/>
              </a:defRPr>
            </a:lvl6pPr>
            <a:lvl7pPr marL="3200400" marR="0" lvl="6" indent="-365125" rtl="0">
              <a:lnSpc>
                <a:spcPct val="110000"/>
              </a:lnSpc>
              <a:spcBef>
                <a:spcPts val="640"/>
              </a:spcBef>
              <a:spcAft>
                <a:spcPts val="0"/>
              </a:spcAft>
              <a:buClr>
                <a:schemeClr val="lt1"/>
              </a:buClr>
              <a:buSzPts val="2150"/>
              <a:buFont typeface="Lato"/>
              <a:buChar char="•"/>
              <a:defRPr sz="2150" i="0" u="none" strike="noStrike" cap="none">
                <a:solidFill>
                  <a:schemeClr val="lt1"/>
                </a:solidFill>
                <a:latin typeface="Lato"/>
                <a:ea typeface="Lato"/>
                <a:cs typeface="Lato"/>
                <a:sym typeface="Lato"/>
              </a:defRPr>
            </a:lvl7pPr>
            <a:lvl8pPr marL="3657600" marR="0" lvl="7" indent="-365125" rtl="0">
              <a:lnSpc>
                <a:spcPct val="110000"/>
              </a:lnSpc>
              <a:spcBef>
                <a:spcPts val="640"/>
              </a:spcBef>
              <a:spcAft>
                <a:spcPts val="0"/>
              </a:spcAft>
              <a:buClr>
                <a:schemeClr val="lt1"/>
              </a:buClr>
              <a:buSzPts val="2150"/>
              <a:buFont typeface="Lato"/>
              <a:buChar char="•"/>
              <a:defRPr sz="2150" i="0" u="none" strike="noStrike" cap="none">
                <a:solidFill>
                  <a:schemeClr val="lt1"/>
                </a:solidFill>
                <a:latin typeface="Lato"/>
                <a:ea typeface="Lato"/>
                <a:cs typeface="Lato"/>
                <a:sym typeface="Lato"/>
              </a:defRPr>
            </a:lvl8pPr>
            <a:lvl9pPr marL="4114800" marR="0" lvl="8" indent="-365125" rtl="0">
              <a:lnSpc>
                <a:spcPct val="110000"/>
              </a:lnSpc>
              <a:spcBef>
                <a:spcPts val="640"/>
              </a:spcBef>
              <a:spcAft>
                <a:spcPts val="0"/>
              </a:spcAft>
              <a:buClr>
                <a:schemeClr val="lt1"/>
              </a:buClr>
              <a:buSzPts val="2150"/>
              <a:buFont typeface="Lato"/>
              <a:buChar char="•"/>
              <a:defRPr sz="2150" i="0" u="none" strike="noStrike" cap="none">
                <a:solidFill>
                  <a:schemeClr val="lt1"/>
                </a:solidFill>
                <a:latin typeface="Lato"/>
                <a:ea typeface="Lato"/>
                <a:cs typeface="Lato"/>
                <a:sym typeface="La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13.png"/><Relationship Id="rId7" Type="http://schemas.openxmlformats.org/officeDocument/2006/relationships/image" Target="../media/image38.jpe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40.jpe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hyperlink" Target="https://www.demandsage.com/spotify-stats/" TargetMode="External"/><Relationship Id="rId2" Type="http://schemas.openxmlformats.org/officeDocument/2006/relationships/hyperlink" Target="https://www.businessofapps.com/data/spotify-statistics/" TargetMode="Externa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7.jpe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9.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jpeg"/><Relationship Id="rId7" Type="http://schemas.openxmlformats.org/officeDocument/2006/relationships/image" Target="../media/image25.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41"/>
        <p:cNvGrpSpPr/>
        <p:nvPr/>
      </p:nvGrpSpPr>
      <p:grpSpPr>
        <a:xfrm>
          <a:off x="0" y="0"/>
          <a:ext cx="0" cy="0"/>
          <a:chOff x="0" y="0"/>
          <a:chExt cx="0" cy="0"/>
        </a:xfrm>
      </p:grpSpPr>
      <p:sp>
        <p:nvSpPr>
          <p:cNvPr id="142" name="Google Shape;142;p10"/>
          <p:cNvSpPr txBox="1"/>
          <p:nvPr/>
        </p:nvSpPr>
        <p:spPr>
          <a:xfrm>
            <a:off x="1573588" y="3226726"/>
            <a:ext cx="15654408" cy="1905778"/>
          </a:xfrm>
          <a:prstGeom prst="rect">
            <a:avLst/>
          </a:prstGeom>
          <a:noFill/>
          <a:ln>
            <a:noFill/>
          </a:ln>
        </p:spPr>
        <p:txBody>
          <a:bodyPr spcFirstLastPara="1" wrap="square" lIns="0" tIns="0" rIns="0" bIns="0" anchor="t" anchorCtr="0">
            <a:spAutoFit/>
          </a:bodyPr>
          <a:lstStyle/>
          <a:p>
            <a:pPr algn="ctr">
              <a:lnSpc>
                <a:spcPct val="128997"/>
              </a:lnSpc>
            </a:pPr>
            <a:r>
              <a:rPr lang="en-US" sz="9600" b="1">
                <a:solidFill>
                  <a:srgbClr val="23DC6D"/>
                </a:solidFill>
                <a:latin typeface="League Spartan"/>
                <a:sym typeface="League Spartan"/>
              </a:rPr>
              <a:t>The Untold Stories Behind</a:t>
            </a:r>
            <a:endParaRPr lang="en-US" sz="9600" b="1">
              <a:solidFill>
                <a:srgbClr val="23DC6D"/>
              </a:solidFill>
              <a:latin typeface="League Spartan"/>
            </a:endParaRPr>
          </a:p>
        </p:txBody>
      </p:sp>
      <p:sp>
        <p:nvSpPr>
          <p:cNvPr id="143" name="Google Shape;143;p10"/>
          <p:cNvSpPr txBox="1"/>
          <p:nvPr/>
        </p:nvSpPr>
        <p:spPr>
          <a:xfrm>
            <a:off x="4569708" y="1454789"/>
            <a:ext cx="9312900" cy="1292662"/>
          </a:xfrm>
          <a:prstGeom prst="rect">
            <a:avLst/>
          </a:prstGeom>
          <a:noFill/>
          <a:ln>
            <a:noFill/>
          </a:ln>
        </p:spPr>
        <p:txBody>
          <a:bodyPr spcFirstLastPara="1" wrap="square" lIns="0" tIns="0" rIns="0" bIns="0" anchor="t" anchorCtr="0">
            <a:spAutoFit/>
          </a:bodyPr>
          <a:lstStyle/>
          <a:p>
            <a:pPr algn="ctr">
              <a:lnSpc>
                <a:spcPct val="140010"/>
              </a:lnSpc>
            </a:pPr>
            <a:r>
              <a:rPr lang="en-US" sz="6000" b="1">
                <a:solidFill>
                  <a:srgbClr val="FFFFFF"/>
                </a:solidFill>
                <a:latin typeface="Lato"/>
                <a:ea typeface="Lato"/>
                <a:cs typeface="Lato"/>
                <a:sym typeface="Lato"/>
              </a:rPr>
              <a:t>Behind the Beats:</a:t>
            </a:r>
            <a:endParaRPr lang="en-US" sz="6000"/>
          </a:p>
        </p:txBody>
      </p:sp>
      <p:sp>
        <p:nvSpPr>
          <p:cNvPr id="144" name="Google Shape;144;p10"/>
          <p:cNvSpPr/>
          <p:nvPr/>
        </p:nvSpPr>
        <p:spPr>
          <a:xfrm>
            <a:off x="3815991" y="1051376"/>
            <a:ext cx="1681911" cy="1681911"/>
          </a:xfrm>
          <a:custGeom>
            <a:avLst/>
            <a:gdLst/>
            <a:ahLst/>
            <a:cxnLst/>
            <a:rect l="l" t="t" r="r" b="b"/>
            <a:pathLst>
              <a:path w="2242548" h="2242548" extrusionOk="0">
                <a:moveTo>
                  <a:pt x="0" y="0"/>
                </a:moveTo>
                <a:lnTo>
                  <a:pt x="2242548" y="0"/>
                </a:lnTo>
                <a:lnTo>
                  <a:pt x="2242548" y="2242548"/>
                </a:lnTo>
                <a:lnTo>
                  <a:pt x="0" y="2242548"/>
                </a:lnTo>
                <a:lnTo>
                  <a:pt x="0" y="0"/>
                </a:lnTo>
                <a:close/>
              </a:path>
            </a:pathLst>
          </a:custGeom>
          <a:blipFill rotWithShape="1">
            <a:blip r:embed="rId3">
              <a:alphaModFix/>
            </a:blip>
            <a:stretch>
              <a:fillRect/>
            </a:stretch>
          </a:blipFill>
          <a:ln>
            <a:noFill/>
          </a:ln>
        </p:spPr>
        <p:txBody>
          <a:bodyPr/>
          <a:lstStyle/>
          <a:p>
            <a:endParaRPr lang="en-US"/>
          </a:p>
        </p:txBody>
      </p:sp>
      <p:sp>
        <p:nvSpPr>
          <p:cNvPr id="145" name="Google Shape;145;p10"/>
          <p:cNvSpPr/>
          <p:nvPr/>
        </p:nvSpPr>
        <p:spPr>
          <a:xfrm>
            <a:off x="2610795" y="1051376"/>
            <a:ext cx="1681911" cy="1681911"/>
          </a:xfrm>
          <a:custGeom>
            <a:avLst/>
            <a:gdLst/>
            <a:ahLst/>
            <a:cxnLst/>
            <a:rect l="l" t="t" r="r" b="b"/>
            <a:pathLst>
              <a:path w="2242548" h="2242548" extrusionOk="0">
                <a:moveTo>
                  <a:pt x="0" y="0"/>
                </a:moveTo>
                <a:lnTo>
                  <a:pt x="2242548" y="0"/>
                </a:lnTo>
                <a:lnTo>
                  <a:pt x="2242548" y="2242548"/>
                </a:lnTo>
                <a:lnTo>
                  <a:pt x="0" y="2242548"/>
                </a:lnTo>
                <a:lnTo>
                  <a:pt x="0" y="0"/>
                </a:lnTo>
                <a:close/>
              </a:path>
            </a:pathLst>
          </a:custGeom>
          <a:blipFill rotWithShape="1">
            <a:blip r:embed="rId3">
              <a:alphaModFix/>
            </a:blip>
            <a:stretch>
              <a:fillRect/>
            </a:stretch>
          </a:blipFill>
          <a:ln>
            <a:noFill/>
          </a:ln>
        </p:spPr>
        <p:txBody>
          <a:bodyPr/>
          <a:lstStyle/>
          <a:p>
            <a:endParaRPr lang="en-US"/>
          </a:p>
        </p:txBody>
      </p:sp>
      <p:sp>
        <p:nvSpPr>
          <p:cNvPr id="146" name="Google Shape;146;p10"/>
          <p:cNvSpPr/>
          <p:nvPr/>
        </p:nvSpPr>
        <p:spPr>
          <a:xfrm>
            <a:off x="1405599" y="1051376"/>
            <a:ext cx="1681911" cy="1681911"/>
          </a:xfrm>
          <a:custGeom>
            <a:avLst/>
            <a:gdLst/>
            <a:ahLst/>
            <a:cxnLst/>
            <a:rect l="l" t="t" r="r" b="b"/>
            <a:pathLst>
              <a:path w="2242548" h="2242548" extrusionOk="0">
                <a:moveTo>
                  <a:pt x="0" y="0"/>
                </a:moveTo>
                <a:lnTo>
                  <a:pt x="2242548" y="0"/>
                </a:lnTo>
                <a:lnTo>
                  <a:pt x="2242548" y="2242548"/>
                </a:lnTo>
                <a:lnTo>
                  <a:pt x="0" y="2242548"/>
                </a:lnTo>
                <a:lnTo>
                  <a:pt x="0" y="0"/>
                </a:lnTo>
                <a:close/>
              </a:path>
            </a:pathLst>
          </a:custGeom>
          <a:blipFill rotWithShape="1">
            <a:blip r:embed="rId3">
              <a:alphaModFix/>
            </a:blip>
            <a:stretch>
              <a:fillRect/>
            </a:stretch>
          </a:blipFill>
          <a:ln>
            <a:noFill/>
          </a:ln>
        </p:spPr>
        <p:txBody>
          <a:bodyPr/>
          <a:lstStyle/>
          <a:p>
            <a:endParaRPr lang="en-US"/>
          </a:p>
        </p:txBody>
      </p:sp>
      <p:sp>
        <p:nvSpPr>
          <p:cNvPr id="147" name="Google Shape;147;p10"/>
          <p:cNvSpPr/>
          <p:nvPr/>
        </p:nvSpPr>
        <p:spPr>
          <a:xfrm>
            <a:off x="200403" y="1051376"/>
            <a:ext cx="1681911" cy="1681911"/>
          </a:xfrm>
          <a:custGeom>
            <a:avLst/>
            <a:gdLst/>
            <a:ahLst/>
            <a:cxnLst/>
            <a:rect l="l" t="t" r="r" b="b"/>
            <a:pathLst>
              <a:path w="2242548" h="2242548" extrusionOk="0">
                <a:moveTo>
                  <a:pt x="0" y="0"/>
                </a:moveTo>
                <a:lnTo>
                  <a:pt x="2242548" y="0"/>
                </a:lnTo>
                <a:lnTo>
                  <a:pt x="2242548" y="2242548"/>
                </a:lnTo>
                <a:lnTo>
                  <a:pt x="0" y="2242548"/>
                </a:lnTo>
                <a:lnTo>
                  <a:pt x="0" y="0"/>
                </a:lnTo>
                <a:close/>
              </a:path>
            </a:pathLst>
          </a:custGeom>
          <a:blipFill rotWithShape="1">
            <a:blip r:embed="rId3">
              <a:alphaModFix/>
            </a:blip>
            <a:stretch>
              <a:fillRect/>
            </a:stretch>
          </a:blipFill>
          <a:ln>
            <a:noFill/>
          </a:ln>
        </p:spPr>
        <p:txBody>
          <a:bodyPr/>
          <a:lstStyle/>
          <a:p>
            <a:endParaRPr lang="en-US"/>
          </a:p>
        </p:txBody>
      </p:sp>
      <p:sp>
        <p:nvSpPr>
          <p:cNvPr id="148" name="Google Shape;148;p10"/>
          <p:cNvSpPr/>
          <p:nvPr/>
        </p:nvSpPr>
        <p:spPr>
          <a:xfrm>
            <a:off x="-1004793" y="1051376"/>
            <a:ext cx="1681911" cy="1681911"/>
          </a:xfrm>
          <a:custGeom>
            <a:avLst/>
            <a:gdLst/>
            <a:ahLst/>
            <a:cxnLst/>
            <a:rect l="l" t="t" r="r" b="b"/>
            <a:pathLst>
              <a:path w="2242548" h="2242548" extrusionOk="0">
                <a:moveTo>
                  <a:pt x="0" y="0"/>
                </a:moveTo>
                <a:lnTo>
                  <a:pt x="2242548" y="0"/>
                </a:lnTo>
                <a:lnTo>
                  <a:pt x="2242548" y="2242548"/>
                </a:lnTo>
                <a:lnTo>
                  <a:pt x="0" y="2242548"/>
                </a:lnTo>
                <a:lnTo>
                  <a:pt x="0" y="0"/>
                </a:lnTo>
                <a:close/>
              </a:path>
            </a:pathLst>
          </a:custGeom>
          <a:blipFill rotWithShape="1">
            <a:blip r:embed="rId3">
              <a:alphaModFix/>
            </a:blip>
            <a:stretch>
              <a:fillRect/>
            </a:stretch>
          </a:blipFill>
          <a:ln>
            <a:noFill/>
          </a:ln>
        </p:spPr>
        <p:txBody>
          <a:bodyPr/>
          <a:lstStyle/>
          <a:p>
            <a:endParaRPr lang="en-US"/>
          </a:p>
        </p:txBody>
      </p:sp>
      <p:sp>
        <p:nvSpPr>
          <p:cNvPr id="149" name="Google Shape;149;p10"/>
          <p:cNvSpPr/>
          <p:nvPr/>
        </p:nvSpPr>
        <p:spPr>
          <a:xfrm>
            <a:off x="14383741" y="5291450"/>
            <a:ext cx="6633646" cy="4535002"/>
          </a:xfrm>
          <a:custGeom>
            <a:avLst/>
            <a:gdLst/>
            <a:ahLst/>
            <a:cxnLst/>
            <a:rect l="l" t="t" r="r" b="b"/>
            <a:pathLst>
              <a:path w="6633646" h="4535002" extrusionOk="0">
                <a:moveTo>
                  <a:pt x="0" y="0"/>
                </a:moveTo>
                <a:lnTo>
                  <a:pt x="6633646" y="0"/>
                </a:lnTo>
                <a:lnTo>
                  <a:pt x="6633646" y="4535002"/>
                </a:lnTo>
                <a:lnTo>
                  <a:pt x="0" y="4535002"/>
                </a:lnTo>
                <a:lnTo>
                  <a:pt x="0" y="0"/>
                </a:lnTo>
                <a:close/>
              </a:path>
            </a:pathLst>
          </a:custGeom>
          <a:blipFill rotWithShape="1">
            <a:blip r:embed="rId4">
              <a:alphaModFix/>
            </a:blip>
            <a:stretch>
              <a:fillRect/>
            </a:stretch>
          </a:blipFill>
          <a:ln>
            <a:noFill/>
          </a:ln>
        </p:spPr>
        <p:txBody>
          <a:bodyPr/>
          <a:lstStyle/>
          <a:p>
            <a:endParaRPr lang="en-US"/>
          </a:p>
        </p:txBody>
      </p:sp>
      <p:sp>
        <p:nvSpPr>
          <p:cNvPr id="150" name="Google Shape;150;p10"/>
          <p:cNvSpPr txBox="1"/>
          <p:nvPr/>
        </p:nvSpPr>
        <p:spPr>
          <a:xfrm>
            <a:off x="3352607" y="7348433"/>
            <a:ext cx="11582700" cy="1120307"/>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5200" b="1" i="0" u="none" strike="noStrike" cap="none">
                <a:solidFill>
                  <a:srgbClr val="FFFFFF"/>
                </a:solidFill>
                <a:latin typeface="Lato"/>
                <a:ea typeface="Lato"/>
                <a:cs typeface="Lato"/>
                <a:sym typeface="Lato"/>
              </a:rPr>
              <a:t>Midterm Project II</a:t>
            </a:r>
            <a:endParaRPr/>
          </a:p>
        </p:txBody>
      </p:sp>
      <p:sp>
        <p:nvSpPr>
          <p:cNvPr id="151" name="Google Shape;151;p10"/>
          <p:cNvSpPr/>
          <p:nvPr/>
        </p:nvSpPr>
        <p:spPr>
          <a:xfrm>
            <a:off x="-4539537" y="6004963"/>
            <a:ext cx="8575663" cy="8564074"/>
          </a:xfrm>
          <a:custGeom>
            <a:avLst/>
            <a:gdLst/>
            <a:ahLst/>
            <a:cxnLst/>
            <a:rect l="l" t="t" r="r" b="b"/>
            <a:pathLst>
              <a:path w="8575663" h="8564074" extrusionOk="0">
                <a:moveTo>
                  <a:pt x="0" y="0"/>
                </a:moveTo>
                <a:lnTo>
                  <a:pt x="8575663" y="0"/>
                </a:lnTo>
                <a:lnTo>
                  <a:pt x="8575663" y="8564074"/>
                </a:lnTo>
                <a:lnTo>
                  <a:pt x="0" y="8564074"/>
                </a:lnTo>
                <a:lnTo>
                  <a:pt x="0" y="0"/>
                </a:lnTo>
                <a:close/>
              </a:path>
            </a:pathLst>
          </a:custGeom>
          <a:blipFill rotWithShape="1">
            <a:blip r:embed="rId5">
              <a:alphaModFix/>
            </a:blip>
            <a:stretch>
              <a:fillRect/>
            </a:stretch>
          </a:blipFill>
          <a:ln>
            <a:noFill/>
          </a:ln>
        </p:spPr>
        <p:txBody>
          <a:bodyPr/>
          <a:lstStyle/>
          <a:p>
            <a:endParaRPr lang="en-US"/>
          </a:p>
        </p:txBody>
      </p:sp>
      <p:sp>
        <p:nvSpPr>
          <p:cNvPr id="152" name="Google Shape;152;p10"/>
          <p:cNvSpPr/>
          <p:nvPr/>
        </p:nvSpPr>
        <p:spPr>
          <a:xfrm rot="-5400000">
            <a:off x="13954816" y="-2575657"/>
            <a:ext cx="6439219" cy="6439219"/>
          </a:xfrm>
          <a:custGeom>
            <a:avLst/>
            <a:gdLst/>
            <a:ahLst/>
            <a:cxnLst/>
            <a:rect l="l" t="t" r="r" b="b"/>
            <a:pathLst>
              <a:path w="6439219" h="6439219" extrusionOk="0">
                <a:moveTo>
                  <a:pt x="0" y="0"/>
                </a:moveTo>
                <a:lnTo>
                  <a:pt x="6439218" y="0"/>
                </a:lnTo>
                <a:lnTo>
                  <a:pt x="6439218" y="6439219"/>
                </a:lnTo>
                <a:lnTo>
                  <a:pt x="0" y="6439219"/>
                </a:lnTo>
                <a:lnTo>
                  <a:pt x="0" y="0"/>
                </a:lnTo>
                <a:close/>
              </a:path>
            </a:pathLst>
          </a:custGeom>
          <a:blipFill rotWithShape="1">
            <a:blip r:embed="rId6">
              <a:alphaModFix/>
            </a:blip>
            <a:stretch>
              <a:fillRect/>
            </a:stretch>
          </a:blipFill>
          <a:ln>
            <a:noFill/>
          </a:ln>
        </p:spPr>
        <p:txBody>
          <a:bodyPr/>
          <a:lstStyle/>
          <a:p>
            <a:endParaRPr lang="en-US"/>
          </a:p>
        </p:txBody>
      </p:sp>
      <p:sp>
        <p:nvSpPr>
          <p:cNvPr id="153" name="Google Shape;153;p10"/>
          <p:cNvSpPr/>
          <p:nvPr/>
        </p:nvSpPr>
        <p:spPr>
          <a:xfrm>
            <a:off x="3795933" y="5162688"/>
            <a:ext cx="10985276" cy="3399091"/>
          </a:xfrm>
          <a:prstGeom prst="rect">
            <a:avLst/>
          </a:prstGeom>
        </p:spPr>
        <p:txBody>
          <a:bodyPr lIns="91440" tIns="45720" rIns="91440" bIns="45720" numCol="1" anchor="t">
            <a:prstTxWarp prst="textPlain">
              <a:avLst>
                <a:gd name="adj" fmla="val 51120"/>
              </a:avLst>
            </a:prstTxWarp>
          </a:bodyPr>
          <a:lstStyle/>
          <a:p>
            <a:pPr algn="ctr"/>
            <a:r>
              <a:rPr lang="en-US" sz="2000" b="1">
                <a:ln w="38100" cap="flat" cmpd="sng">
                  <a:solidFill>
                    <a:srgbClr val="23DC6D"/>
                  </a:solidFill>
                  <a:prstDash val="solid"/>
                  <a:round/>
                  <a:headEnd type="none" w="sm" len="sm"/>
                  <a:tailEnd type="none" w="sm" len="sm"/>
                </a:ln>
                <a:solidFill>
                  <a:schemeClr val="dk1"/>
                </a:solidFill>
                <a:latin typeface="League Spartan"/>
              </a:rPr>
              <a:t> 2023's Hottest Spotify Hits</a:t>
            </a:r>
          </a:p>
          <a:p>
            <a:pPr algn="ctr"/>
            <a:endParaRPr lang="en-US" sz="2400" b="1">
              <a:ln w="38100" cap="flat" cmpd="sng">
                <a:solidFill>
                  <a:srgbClr val="23DC6D"/>
                </a:solidFill>
                <a:prstDash val="solid"/>
                <a:round/>
                <a:headEnd type="none" w="sm" len="sm"/>
                <a:tailEnd type="none" w="sm" len="sm"/>
              </a:ln>
              <a:solidFill>
                <a:schemeClr val="dk1"/>
              </a:solidFill>
              <a:latin typeface="League Spartan"/>
            </a:endParaRPr>
          </a:p>
        </p:txBody>
      </p:sp>
      <p:sp>
        <p:nvSpPr>
          <p:cNvPr id="2" name="TextBox 1">
            <a:extLst>
              <a:ext uri="{FF2B5EF4-FFF2-40B4-BE49-F238E27FC236}">
                <a16:creationId xmlns:a16="http://schemas.microsoft.com/office/drawing/2014/main" id="{8100D624-8F0F-B596-235B-A94F42E463B5}"/>
              </a:ext>
            </a:extLst>
          </p:cNvPr>
          <p:cNvSpPr txBox="1"/>
          <p:nvPr/>
        </p:nvSpPr>
        <p:spPr>
          <a:xfrm>
            <a:off x="5139647" y="9563957"/>
            <a:ext cx="8496728"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a:solidFill>
                  <a:srgbClr val="FFFFFF"/>
                </a:solidFill>
                <a:ea typeface="Lato"/>
              </a:rPr>
              <a:t>Vanessa Lattas, Michele Maslowski, Violet Wang</a:t>
            </a:r>
          </a:p>
        </p:txBody>
      </p:sp>
    </p:spTree>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63">
          <a:extLst>
            <a:ext uri="{FF2B5EF4-FFF2-40B4-BE49-F238E27FC236}">
              <a16:creationId xmlns:a16="http://schemas.microsoft.com/office/drawing/2014/main" id="{AB5A0B42-9D91-12D4-B3F3-7C346D3F28C3}"/>
            </a:ext>
          </a:extLst>
        </p:cNvPr>
        <p:cNvGrpSpPr/>
        <p:nvPr/>
      </p:nvGrpSpPr>
      <p:grpSpPr>
        <a:xfrm>
          <a:off x="0" y="0"/>
          <a:ext cx="0" cy="0"/>
          <a:chOff x="0" y="0"/>
          <a:chExt cx="0" cy="0"/>
        </a:xfrm>
      </p:grpSpPr>
      <p:grpSp>
        <p:nvGrpSpPr>
          <p:cNvPr id="264" name="Google Shape;264;p17">
            <a:extLst>
              <a:ext uri="{FF2B5EF4-FFF2-40B4-BE49-F238E27FC236}">
                <a16:creationId xmlns:a16="http://schemas.microsoft.com/office/drawing/2014/main" id="{0EE1A3FC-9B9D-86E3-7601-8595890C771F}"/>
              </a:ext>
            </a:extLst>
          </p:cNvPr>
          <p:cNvGrpSpPr/>
          <p:nvPr/>
        </p:nvGrpSpPr>
        <p:grpSpPr>
          <a:xfrm>
            <a:off x="13144500" y="920204"/>
            <a:ext cx="4114800" cy="4223296"/>
            <a:chOff x="0" y="-28575"/>
            <a:chExt cx="1083733" cy="1112308"/>
          </a:xfrm>
        </p:grpSpPr>
        <p:sp>
          <p:nvSpPr>
            <p:cNvPr id="265" name="Google Shape;265;p17">
              <a:extLst>
                <a:ext uri="{FF2B5EF4-FFF2-40B4-BE49-F238E27FC236}">
                  <a16:creationId xmlns:a16="http://schemas.microsoft.com/office/drawing/2014/main" id="{700953AA-8FCB-FB91-A9FA-37BFA4BB822A}"/>
                </a:ext>
              </a:extLst>
            </p:cNvPr>
            <p:cNvSpPr/>
            <p:nvPr/>
          </p:nvSpPr>
          <p:spPr>
            <a:xfrm>
              <a:off x="0" y="0"/>
              <a:ext cx="1083733" cy="1083733"/>
            </a:xfrm>
            <a:custGeom>
              <a:avLst/>
              <a:gdLst/>
              <a:ahLst/>
              <a:cxnLst/>
              <a:rect l="l" t="t" r="r" b="b"/>
              <a:pathLst>
                <a:path w="1083733" h="1083733" extrusionOk="0">
                  <a:moveTo>
                    <a:pt x="0" y="0"/>
                  </a:moveTo>
                  <a:lnTo>
                    <a:pt x="1083733" y="0"/>
                  </a:lnTo>
                  <a:lnTo>
                    <a:pt x="1083733" y="1083733"/>
                  </a:lnTo>
                  <a:lnTo>
                    <a:pt x="0" y="1083733"/>
                  </a:lnTo>
                  <a:close/>
                </a:path>
              </a:pathLst>
            </a:custGeom>
            <a:solidFill>
              <a:srgbClr val="000000"/>
            </a:solidFill>
            <a:ln>
              <a:noFill/>
            </a:ln>
          </p:spPr>
          <p:txBody>
            <a:bodyPr/>
            <a:lstStyle/>
            <a:p>
              <a:endParaRPr lang="en-US"/>
            </a:p>
          </p:txBody>
        </p:sp>
        <p:sp>
          <p:nvSpPr>
            <p:cNvPr id="266" name="Google Shape;266;p17">
              <a:extLst>
                <a:ext uri="{FF2B5EF4-FFF2-40B4-BE49-F238E27FC236}">
                  <a16:creationId xmlns:a16="http://schemas.microsoft.com/office/drawing/2014/main" id="{72C7885F-9AB4-527E-932A-26865239E5B9}"/>
                </a:ext>
              </a:extLst>
            </p:cNvPr>
            <p:cNvSpPr txBox="1"/>
            <p:nvPr/>
          </p:nvSpPr>
          <p:spPr>
            <a:xfrm>
              <a:off x="0" y="-28575"/>
              <a:ext cx="1083733" cy="1112308"/>
            </a:xfrm>
            <a:prstGeom prst="rect">
              <a:avLst/>
            </a:prstGeom>
            <a:noFill/>
            <a:ln>
              <a:noFill/>
            </a:ln>
          </p:spPr>
          <p:txBody>
            <a:bodyPr spcFirstLastPara="1" wrap="square" lIns="50800" tIns="50800" rIns="50800" bIns="50800" anchor="ctr" anchorCtr="0">
              <a:noAutofit/>
            </a:bodyPr>
            <a:lstStyle/>
            <a:p>
              <a:pPr marL="0" marR="0" lvl="0" indent="0" algn="ctr" rtl="0">
                <a:lnSpc>
                  <a:spcPct val="156388"/>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72" name="Google Shape;272;p17">
            <a:extLst>
              <a:ext uri="{FF2B5EF4-FFF2-40B4-BE49-F238E27FC236}">
                <a16:creationId xmlns:a16="http://schemas.microsoft.com/office/drawing/2014/main" id="{68390A42-5514-858E-32EA-9411C5A0C3E6}"/>
              </a:ext>
            </a:extLst>
          </p:cNvPr>
          <p:cNvSpPr/>
          <p:nvPr/>
        </p:nvSpPr>
        <p:spPr>
          <a:xfrm>
            <a:off x="7704666" y="270024"/>
            <a:ext cx="4555067" cy="4223296"/>
          </a:xfrm>
          <a:custGeom>
            <a:avLst/>
            <a:gdLst/>
            <a:ahLst/>
            <a:cxnLst/>
            <a:rect l="l" t="t" r="r" b="b"/>
            <a:pathLst>
              <a:path w="4114800" h="4114800" extrusionOk="0">
                <a:moveTo>
                  <a:pt x="0" y="0"/>
                </a:moveTo>
                <a:lnTo>
                  <a:pt x="4114800" y="0"/>
                </a:lnTo>
                <a:lnTo>
                  <a:pt x="4114800" y="4114800"/>
                </a:lnTo>
                <a:lnTo>
                  <a:pt x="0" y="4114800"/>
                </a:lnTo>
                <a:lnTo>
                  <a:pt x="0" y="0"/>
                </a:lnTo>
                <a:close/>
              </a:path>
            </a:pathLst>
          </a:custGeom>
          <a:blipFill rotWithShape="1">
            <a:blip r:embed="rId3">
              <a:alphaModFix/>
            </a:blip>
            <a:stretch>
              <a:fillRect/>
            </a:stretch>
          </a:blipFill>
          <a:ln>
            <a:noFill/>
          </a:ln>
        </p:spPr>
        <p:txBody>
          <a:bodyPr/>
          <a:lstStyle/>
          <a:p>
            <a:endParaRPr lang="en-US"/>
          </a:p>
        </p:txBody>
      </p:sp>
      <p:sp>
        <p:nvSpPr>
          <p:cNvPr id="273" name="Google Shape;273;p17">
            <a:extLst>
              <a:ext uri="{FF2B5EF4-FFF2-40B4-BE49-F238E27FC236}">
                <a16:creationId xmlns:a16="http://schemas.microsoft.com/office/drawing/2014/main" id="{AC9A5291-03F8-9D30-0302-82D84DE60B85}"/>
              </a:ext>
            </a:extLst>
          </p:cNvPr>
          <p:cNvSpPr/>
          <p:nvPr/>
        </p:nvSpPr>
        <p:spPr>
          <a:xfrm>
            <a:off x="12771967" y="270024"/>
            <a:ext cx="4114800" cy="4114800"/>
          </a:xfrm>
          <a:custGeom>
            <a:avLst/>
            <a:gdLst/>
            <a:ahLst/>
            <a:cxnLst/>
            <a:rect l="l" t="t" r="r" b="b"/>
            <a:pathLst>
              <a:path w="4114800" h="4114800" extrusionOk="0">
                <a:moveTo>
                  <a:pt x="0" y="0"/>
                </a:moveTo>
                <a:lnTo>
                  <a:pt x="4114800" y="0"/>
                </a:lnTo>
                <a:lnTo>
                  <a:pt x="4114800" y="4114800"/>
                </a:lnTo>
                <a:lnTo>
                  <a:pt x="0" y="4114800"/>
                </a:lnTo>
                <a:lnTo>
                  <a:pt x="0" y="0"/>
                </a:lnTo>
                <a:close/>
              </a:path>
            </a:pathLst>
          </a:custGeom>
          <a:blipFill rotWithShape="1">
            <a:blip r:embed="rId4">
              <a:alphaModFix/>
            </a:blip>
            <a:stretch>
              <a:fillRect/>
            </a:stretch>
          </a:blipFill>
          <a:ln>
            <a:noFill/>
          </a:ln>
        </p:spPr>
        <p:txBody>
          <a:bodyPr/>
          <a:lstStyle/>
          <a:p>
            <a:endParaRPr lang="en-US"/>
          </a:p>
        </p:txBody>
      </p:sp>
      <p:sp>
        <p:nvSpPr>
          <p:cNvPr id="274" name="Google Shape;274;p17">
            <a:extLst>
              <a:ext uri="{FF2B5EF4-FFF2-40B4-BE49-F238E27FC236}">
                <a16:creationId xmlns:a16="http://schemas.microsoft.com/office/drawing/2014/main" id="{88F1CE9A-F751-9ECD-ED88-C1C709FB3360}"/>
              </a:ext>
            </a:extLst>
          </p:cNvPr>
          <p:cNvSpPr txBox="1"/>
          <p:nvPr/>
        </p:nvSpPr>
        <p:spPr>
          <a:xfrm>
            <a:off x="757766" y="270024"/>
            <a:ext cx="7118700" cy="3728072"/>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10094" b="1">
                <a:solidFill>
                  <a:srgbClr val="23DC6D"/>
                </a:solidFill>
                <a:latin typeface="League Spartan"/>
                <a:sym typeface="League Spartan"/>
              </a:rPr>
              <a:t>Random </a:t>
            </a:r>
          </a:p>
          <a:p>
            <a:pPr marL="0" marR="0" lvl="0" indent="0" algn="l" rtl="0">
              <a:lnSpc>
                <a:spcPct val="120000"/>
              </a:lnSpc>
              <a:spcBef>
                <a:spcPts val="0"/>
              </a:spcBef>
              <a:spcAft>
                <a:spcPts val="0"/>
              </a:spcAft>
              <a:buNone/>
            </a:pPr>
            <a:r>
              <a:rPr lang="en-US" sz="10094" b="1">
                <a:solidFill>
                  <a:srgbClr val="23DC6D"/>
                </a:solidFill>
                <a:latin typeface="League Spartan"/>
                <a:sym typeface="League Spartan"/>
              </a:rPr>
              <a:t>Forest</a:t>
            </a:r>
            <a:endParaRPr b="1"/>
          </a:p>
        </p:txBody>
      </p:sp>
      <p:sp>
        <p:nvSpPr>
          <p:cNvPr id="276" name="Google Shape;276;p17">
            <a:extLst>
              <a:ext uri="{FF2B5EF4-FFF2-40B4-BE49-F238E27FC236}">
                <a16:creationId xmlns:a16="http://schemas.microsoft.com/office/drawing/2014/main" id="{2B59F8F3-B91F-C60B-AC57-5118ADD9F0FB}"/>
              </a:ext>
            </a:extLst>
          </p:cNvPr>
          <p:cNvSpPr txBox="1"/>
          <p:nvPr/>
        </p:nvSpPr>
        <p:spPr>
          <a:xfrm>
            <a:off x="8744300" y="1653121"/>
            <a:ext cx="2467800" cy="1019382"/>
          </a:xfrm>
          <a:prstGeom prst="rect">
            <a:avLst/>
          </a:prstGeom>
          <a:noFill/>
          <a:ln>
            <a:noFill/>
          </a:ln>
        </p:spPr>
        <p:txBody>
          <a:bodyPr spcFirstLastPara="1" wrap="square" lIns="0" tIns="0" rIns="0" bIns="0" anchor="t" anchorCtr="0">
            <a:spAutoFit/>
          </a:bodyPr>
          <a:lstStyle/>
          <a:p>
            <a:pPr marL="0" marR="0" lvl="0" indent="0" algn="ctr" rtl="0">
              <a:lnSpc>
                <a:spcPct val="151996"/>
              </a:lnSpc>
              <a:spcBef>
                <a:spcPts val="0"/>
              </a:spcBef>
              <a:spcAft>
                <a:spcPts val="0"/>
              </a:spcAft>
              <a:buNone/>
            </a:pPr>
            <a:r>
              <a:rPr lang="en-US" sz="4358" b="1">
                <a:solidFill>
                  <a:srgbClr val="23DC6D"/>
                </a:solidFill>
                <a:latin typeface="League Spartan"/>
                <a:sym typeface="League Spartan"/>
              </a:rPr>
              <a:t>91.58%</a:t>
            </a:r>
            <a:endParaRPr b="1"/>
          </a:p>
        </p:txBody>
      </p:sp>
      <p:sp>
        <p:nvSpPr>
          <p:cNvPr id="278" name="Google Shape;278;p17">
            <a:extLst>
              <a:ext uri="{FF2B5EF4-FFF2-40B4-BE49-F238E27FC236}">
                <a16:creationId xmlns:a16="http://schemas.microsoft.com/office/drawing/2014/main" id="{C04EEF5D-8E1F-458F-428C-A64DFA8000FB}"/>
              </a:ext>
            </a:extLst>
          </p:cNvPr>
          <p:cNvSpPr txBox="1"/>
          <p:nvPr/>
        </p:nvSpPr>
        <p:spPr>
          <a:xfrm>
            <a:off x="8666591" y="2326459"/>
            <a:ext cx="2467865" cy="633443"/>
          </a:xfrm>
          <a:prstGeom prst="rect">
            <a:avLst/>
          </a:prstGeom>
          <a:noFill/>
          <a:ln>
            <a:noFill/>
          </a:ln>
        </p:spPr>
        <p:txBody>
          <a:bodyPr spcFirstLastPara="1" wrap="square" lIns="0" tIns="0" rIns="0" bIns="0" anchor="t" anchorCtr="0">
            <a:spAutoFit/>
          </a:bodyPr>
          <a:lstStyle/>
          <a:p>
            <a:pPr marL="0" marR="0" lvl="0" indent="0" algn="ctr" rtl="0">
              <a:lnSpc>
                <a:spcPct val="180958"/>
              </a:lnSpc>
              <a:spcBef>
                <a:spcPts val="0"/>
              </a:spcBef>
              <a:spcAft>
                <a:spcPts val="0"/>
              </a:spcAft>
              <a:buNone/>
            </a:pPr>
            <a:r>
              <a:rPr lang="en-US" sz="2274" b="1" i="0" u="none" strike="noStrike" cap="none">
                <a:solidFill>
                  <a:srgbClr val="FFFFFF"/>
                </a:solidFill>
                <a:latin typeface="Lato"/>
                <a:ea typeface="Lato"/>
                <a:cs typeface="Lato"/>
                <a:sym typeface="Lato"/>
              </a:rPr>
              <a:t>Accuracy</a:t>
            </a:r>
            <a:endParaRPr/>
          </a:p>
        </p:txBody>
      </p:sp>
      <p:sp>
        <p:nvSpPr>
          <p:cNvPr id="279" name="Google Shape;279;p17">
            <a:extLst>
              <a:ext uri="{FF2B5EF4-FFF2-40B4-BE49-F238E27FC236}">
                <a16:creationId xmlns:a16="http://schemas.microsoft.com/office/drawing/2014/main" id="{A3F26A05-CA5C-A250-331A-082CC8A09E20}"/>
              </a:ext>
            </a:extLst>
          </p:cNvPr>
          <p:cNvSpPr txBox="1"/>
          <p:nvPr/>
        </p:nvSpPr>
        <p:spPr>
          <a:xfrm>
            <a:off x="13589401" y="2355781"/>
            <a:ext cx="2467865" cy="633443"/>
          </a:xfrm>
          <a:prstGeom prst="rect">
            <a:avLst/>
          </a:prstGeom>
          <a:noFill/>
          <a:ln>
            <a:noFill/>
          </a:ln>
        </p:spPr>
        <p:txBody>
          <a:bodyPr spcFirstLastPara="1" wrap="square" lIns="0" tIns="0" rIns="0" bIns="0" anchor="t" anchorCtr="0">
            <a:spAutoFit/>
          </a:bodyPr>
          <a:lstStyle/>
          <a:p>
            <a:pPr marL="0" marR="0" lvl="0" indent="0" algn="ctr" rtl="0">
              <a:lnSpc>
                <a:spcPct val="180958"/>
              </a:lnSpc>
              <a:spcBef>
                <a:spcPts val="0"/>
              </a:spcBef>
              <a:spcAft>
                <a:spcPts val="0"/>
              </a:spcAft>
              <a:buNone/>
            </a:pPr>
            <a:r>
              <a:rPr lang="en-US" sz="2274" b="1" i="0" u="none" strike="noStrike" cap="none">
                <a:solidFill>
                  <a:srgbClr val="FFFFFF"/>
                </a:solidFill>
                <a:latin typeface="Lato"/>
                <a:ea typeface="Lato"/>
                <a:cs typeface="Lato"/>
                <a:sym typeface="Lato"/>
              </a:rPr>
              <a:t>AUC</a:t>
            </a:r>
            <a:endParaRPr/>
          </a:p>
        </p:txBody>
      </p:sp>
      <p:sp>
        <p:nvSpPr>
          <p:cNvPr id="2" name="AutoShape 2">
            <a:extLst>
              <a:ext uri="{FF2B5EF4-FFF2-40B4-BE49-F238E27FC236}">
                <a16:creationId xmlns:a16="http://schemas.microsoft.com/office/drawing/2014/main" id="{122B7BE6-B9F9-DD5B-7E6B-BA06BE07DA59}"/>
              </a:ext>
            </a:extLst>
          </p:cNvPr>
          <p:cNvSpPr>
            <a:spLocks noChangeAspect="1" noChangeArrowheads="1"/>
          </p:cNvSpPr>
          <p:nvPr/>
        </p:nvSpPr>
        <p:spPr bwMode="auto">
          <a:xfrm>
            <a:off x="8991599" y="4991099"/>
            <a:ext cx="6060831" cy="606083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 name="Picture 6">
            <a:extLst>
              <a:ext uri="{FF2B5EF4-FFF2-40B4-BE49-F238E27FC236}">
                <a16:creationId xmlns:a16="http://schemas.microsoft.com/office/drawing/2014/main" id="{C069F918-194A-FCC5-BA27-9B077532C6C4}"/>
              </a:ext>
            </a:extLst>
          </p:cNvPr>
          <p:cNvPicPr>
            <a:picLocks noChangeAspect="1"/>
          </p:cNvPicPr>
          <p:nvPr/>
        </p:nvPicPr>
        <p:blipFill>
          <a:blip r:embed="rId5"/>
          <a:stretch>
            <a:fillRect/>
          </a:stretch>
        </p:blipFill>
        <p:spPr>
          <a:xfrm>
            <a:off x="757766" y="4604371"/>
            <a:ext cx="8573965" cy="5295281"/>
          </a:xfrm>
          <a:prstGeom prst="rect">
            <a:avLst/>
          </a:prstGeom>
        </p:spPr>
      </p:pic>
      <p:pic>
        <p:nvPicPr>
          <p:cNvPr id="8" name="Picture 7">
            <a:extLst>
              <a:ext uri="{FF2B5EF4-FFF2-40B4-BE49-F238E27FC236}">
                <a16:creationId xmlns:a16="http://schemas.microsoft.com/office/drawing/2014/main" id="{92F77687-6C67-7D56-ED19-5A24E0463EAA}"/>
              </a:ext>
            </a:extLst>
          </p:cNvPr>
          <p:cNvPicPr>
            <a:picLocks noChangeAspect="1"/>
          </p:cNvPicPr>
          <p:nvPr/>
        </p:nvPicPr>
        <p:blipFill>
          <a:blip r:embed="rId6"/>
          <a:stretch>
            <a:fillRect/>
          </a:stretch>
        </p:blipFill>
        <p:spPr>
          <a:xfrm>
            <a:off x="9415779" y="4601816"/>
            <a:ext cx="8573966" cy="5295281"/>
          </a:xfrm>
          <a:prstGeom prst="rect">
            <a:avLst/>
          </a:prstGeom>
        </p:spPr>
      </p:pic>
      <p:sp>
        <p:nvSpPr>
          <p:cNvPr id="3" name="Google Shape;276;p17">
            <a:extLst>
              <a:ext uri="{FF2B5EF4-FFF2-40B4-BE49-F238E27FC236}">
                <a16:creationId xmlns:a16="http://schemas.microsoft.com/office/drawing/2014/main" id="{EC814F61-F399-73FF-3CAB-5CC60A5C2A6D}"/>
              </a:ext>
            </a:extLst>
          </p:cNvPr>
          <p:cNvSpPr txBox="1"/>
          <p:nvPr/>
        </p:nvSpPr>
        <p:spPr>
          <a:xfrm>
            <a:off x="13599818" y="1597201"/>
            <a:ext cx="2467800" cy="1019382"/>
          </a:xfrm>
          <a:prstGeom prst="rect">
            <a:avLst/>
          </a:prstGeom>
          <a:noFill/>
          <a:ln>
            <a:noFill/>
          </a:ln>
        </p:spPr>
        <p:txBody>
          <a:bodyPr spcFirstLastPara="1" wrap="square" lIns="0" tIns="0" rIns="0" bIns="0" anchor="t" anchorCtr="0">
            <a:spAutoFit/>
          </a:bodyPr>
          <a:lstStyle/>
          <a:p>
            <a:pPr marL="0" marR="0" lvl="0" indent="0" algn="ctr" rtl="0">
              <a:lnSpc>
                <a:spcPct val="151996"/>
              </a:lnSpc>
              <a:spcBef>
                <a:spcPts val="0"/>
              </a:spcBef>
              <a:spcAft>
                <a:spcPts val="0"/>
              </a:spcAft>
              <a:buNone/>
            </a:pPr>
            <a:r>
              <a:rPr lang="en-US" sz="4350" b="1">
                <a:solidFill>
                  <a:srgbClr val="23DC6D"/>
                </a:solidFill>
                <a:latin typeface="League Spartan"/>
                <a:sym typeface="League Spartan"/>
              </a:rPr>
              <a:t>0.9609</a:t>
            </a:r>
            <a:endParaRPr b="1"/>
          </a:p>
        </p:txBody>
      </p:sp>
      <p:sp>
        <p:nvSpPr>
          <p:cNvPr id="4" name="AutoShape 2">
            <a:extLst>
              <a:ext uri="{FF2B5EF4-FFF2-40B4-BE49-F238E27FC236}">
                <a16:creationId xmlns:a16="http://schemas.microsoft.com/office/drawing/2014/main" id="{A9701DE0-35FD-6DA7-C790-51071B99E2B2}"/>
              </a:ext>
            </a:extLst>
          </p:cNvPr>
          <p:cNvSpPr>
            <a:spLocks noChangeAspect="1" noChangeArrowheads="1"/>
          </p:cNvSpPr>
          <p:nvPr/>
        </p:nvSpPr>
        <p:spPr bwMode="auto">
          <a:xfrm>
            <a:off x="4142416" y="3158333"/>
            <a:ext cx="2831805" cy="283180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544731969"/>
      </p:ext>
    </p:extLst>
  </p:cSld>
  <p:clrMapOvr>
    <a:masterClrMapping/>
  </p:clrMapOvr>
  <p:transition spd="slow" advTm="920">
    <p:push/>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63">
          <a:extLst>
            <a:ext uri="{FF2B5EF4-FFF2-40B4-BE49-F238E27FC236}">
              <a16:creationId xmlns:a16="http://schemas.microsoft.com/office/drawing/2014/main" id="{E9A29C0D-4466-05D0-3F9C-1AF91F70EEBF}"/>
            </a:ext>
          </a:extLst>
        </p:cNvPr>
        <p:cNvGrpSpPr/>
        <p:nvPr/>
      </p:nvGrpSpPr>
      <p:grpSpPr>
        <a:xfrm>
          <a:off x="0" y="0"/>
          <a:ext cx="0" cy="0"/>
          <a:chOff x="0" y="0"/>
          <a:chExt cx="0" cy="0"/>
        </a:xfrm>
      </p:grpSpPr>
      <p:grpSp>
        <p:nvGrpSpPr>
          <p:cNvPr id="268" name="Google Shape;268;p17">
            <a:extLst>
              <a:ext uri="{FF2B5EF4-FFF2-40B4-BE49-F238E27FC236}">
                <a16:creationId xmlns:a16="http://schemas.microsoft.com/office/drawing/2014/main" id="{FF74F1D8-47C7-2763-77B2-8F05D4CD4B4F}"/>
              </a:ext>
            </a:extLst>
          </p:cNvPr>
          <p:cNvGrpSpPr/>
          <p:nvPr/>
        </p:nvGrpSpPr>
        <p:grpSpPr>
          <a:xfrm>
            <a:off x="9029700" y="5035004"/>
            <a:ext cx="4114800" cy="4223296"/>
            <a:chOff x="0" y="-28575"/>
            <a:chExt cx="1083733" cy="1112308"/>
          </a:xfrm>
        </p:grpSpPr>
        <p:sp>
          <p:nvSpPr>
            <p:cNvPr id="269" name="Google Shape;269;p17">
              <a:extLst>
                <a:ext uri="{FF2B5EF4-FFF2-40B4-BE49-F238E27FC236}">
                  <a16:creationId xmlns:a16="http://schemas.microsoft.com/office/drawing/2014/main" id="{A07C1F95-39A0-C61A-1C78-FD9E937B37D4}"/>
                </a:ext>
              </a:extLst>
            </p:cNvPr>
            <p:cNvSpPr/>
            <p:nvPr/>
          </p:nvSpPr>
          <p:spPr>
            <a:xfrm>
              <a:off x="0" y="0"/>
              <a:ext cx="1083733" cy="1083733"/>
            </a:xfrm>
            <a:custGeom>
              <a:avLst/>
              <a:gdLst/>
              <a:ahLst/>
              <a:cxnLst/>
              <a:rect l="l" t="t" r="r" b="b"/>
              <a:pathLst>
                <a:path w="1083733" h="1083733" extrusionOk="0">
                  <a:moveTo>
                    <a:pt x="0" y="0"/>
                  </a:moveTo>
                  <a:lnTo>
                    <a:pt x="1083733" y="0"/>
                  </a:lnTo>
                  <a:lnTo>
                    <a:pt x="1083733" y="1083733"/>
                  </a:lnTo>
                  <a:lnTo>
                    <a:pt x="0" y="1083733"/>
                  </a:lnTo>
                  <a:close/>
                </a:path>
              </a:pathLst>
            </a:custGeom>
            <a:solidFill>
              <a:srgbClr val="000000"/>
            </a:solidFill>
            <a:ln>
              <a:noFill/>
            </a:ln>
          </p:spPr>
          <p:txBody>
            <a:bodyPr/>
            <a:lstStyle/>
            <a:p>
              <a:endParaRPr lang="en-US"/>
            </a:p>
          </p:txBody>
        </p:sp>
        <p:sp>
          <p:nvSpPr>
            <p:cNvPr id="270" name="Google Shape;270;p17">
              <a:extLst>
                <a:ext uri="{FF2B5EF4-FFF2-40B4-BE49-F238E27FC236}">
                  <a16:creationId xmlns:a16="http://schemas.microsoft.com/office/drawing/2014/main" id="{B69BD4B9-D228-B461-2567-6F9F1FA97B86}"/>
                </a:ext>
              </a:extLst>
            </p:cNvPr>
            <p:cNvSpPr txBox="1"/>
            <p:nvPr/>
          </p:nvSpPr>
          <p:spPr>
            <a:xfrm>
              <a:off x="0" y="-28575"/>
              <a:ext cx="1083733" cy="1112308"/>
            </a:xfrm>
            <a:prstGeom prst="rect">
              <a:avLst/>
            </a:prstGeom>
            <a:noFill/>
            <a:ln>
              <a:noFill/>
            </a:ln>
          </p:spPr>
          <p:txBody>
            <a:bodyPr spcFirstLastPara="1" wrap="square" lIns="50800" tIns="50800" rIns="50800" bIns="50800" anchor="ctr" anchorCtr="0">
              <a:noAutofit/>
            </a:bodyPr>
            <a:lstStyle/>
            <a:p>
              <a:pPr marL="0" marR="0" lvl="0" indent="0" algn="ctr" rtl="0">
                <a:lnSpc>
                  <a:spcPct val="156388"/>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74" name="Google Shape;274;p17">
            <a:extLst>
              <a:ext uri="{FF2B5EF4-FFF2-40B4-BE49-F238E27FC236}">
                <a16:creationId xmlns:a16="http://schemas.microsoft.com/office/drawing/2014/main" id="{E8643B3C-388A-F1A4-9074-50EE7FCED87D}"/>
              </a:ext>
            </a:extLst>
          </p:cNvPr>
          <p:cNvSpPr txBox="1"/>
          <p:nvPr/>
        </p:nvSpPr>
        <p:spPr>
          <a:xfrm>
            <a:off x="147521" y="-219190"/>
            <a:ext cx="3610074" cy="1855893"/>
          </a:xfrm>
          <a:prstGeom prst="rect">
            <a:avLst/>
          </a:prstGeom>
          <a:noFill/>
          <a:ln>
            <a:noFill/>
          </a:ln>
        </p:spPr>
        <p:txBody>
          <a:bodyPr spcFirstLastPara="1" wrap="square" lIns="0" tIns="0" rIns="0" bIns="0" anchor="t" anchorCtr="0">
            <a:spAutoFit/>
          </a:bodyPr>
          <a:lstStyle/>
          <a:p>
            <a:pPr>
              <a:lnSpc>
                <a:spcPct val="120000"/>
              </a:lnSpc>
            </a:pPr>
            <a:r>
              <a:rPr lang="en-US" sz="10050" b="1">
                <a:solidFill>
                  <a:srgbClr val="23DC6D"/>
                </a:solidFill>
                <a:latin typeface="League Spartan"/>
                <a:sym typeface="League Spartan"/>
              </a:rPr>
              <a:t>KNN </a:t>
            </a:r>
          </a:p>
        </p:txBody>
      </p:sp>
      <p:grpSp>
        <p:nvGrpSpPr>
          <p:cNvPr id="5" name="Group 4">
            <a:extLst>
              <a:ext uri="{FF2B5EF4-FFF2-40B4-BE49-F238E27FC236}">
                <a16:creationId xmlns:a16="http://schemas.microsoft.com/office/drawing/2014/main" id="{4AC90EAC-BC0B-3C18-60B6-FA69B32A0C37}"/>
              </a:ext>
            </a:extLst>
          </p:cNvPr>
          <p:cNvGrpSpPr/>
          <p:nvPr/>
        </p:nvGrpSpPr>
        <p:grpSpPr>
          <a:xfrm>
            <a:off x="10811801" y="186126"/>
            <a:ext cx="7298990" cy="3536213"/>
            <a:chOff x="7704666" y="270024"/>
            <a:chExt cx="9554634" cy="4873476"/>
          </a:xfrm>
        </p:grpSpPr>
        <p:grpSp>
          <p:nvGrpSpPr>
            <p:cNvPr id="264" name="Google Shape;264;p17">
              <a:extLst>
                <a:ext uri="{FF2B5EF4-FFF2-40B4-BE49-F238E27FC236}">
                  <a16:creationId xmlns:a16="http://schemas.microsoft.com/office/drawing/2014/main" id="{9AAA6985-23D8-E1EE-FC37-85015DD67450}"/>
                </a:ext>
              </a:extLst>
            </p:cNvPr>
            <p:cNvGrpSpPr/>
            <p:nvPr/>
          </p:nvGrpSpPr>
          <p:grpSpPr>
            <a:xfrm>
              <a:off x="13144500" y="920204"/>
              <a:ext cx="4114800" cy="4223296"/>
              <a:chOff x="0" y="-28575"/>
              <a:chExt cx="1083733" cy="1112308"/>
            </a:xfrm>
          </p:grpSpPr>
          <p:sp>
            <p:nvSpPr>
              <p:cNvPr id="265" name="Google Shape;265;p17">
                <a:extLst>
                  <a:ext uri="{FF2B5EF4-FFF2-40B4-BE49-F238E27FC236}">
                    <a16:creationId xmlns:a16="http://schemas.microsoft.com/office/drawing/2014/main" id="{AA66A628-AAA7-59FB-CE65-292875FA4B58}"/>
                  </a:ext>
                </a:extLst>
              </p:cNvPr>
              <p:cNvSpPr/>
              <p:nvPr/>
            </p:nvSpPr>
            <p:spPr>
              <a:xfrm>
                <a:off x="0" y="0"/>
                <a:ext cx="1083733" cy="1083733"/>
              </a:xfrm>
              <a:custGeom>
                <a:avLst/>
                <a:gdLst/>
                <a:ahLst/>
                <a:cxnLst/>
                <a:rect l="l" t="t" r="r" b="b"/>
                <a:pathLst>
                  <a:path w="1083733" h="1083733" extrusionOk="0">
                    <a:moveTo>
                      <a:pt x="0" y="0"/>
                    </a:moveTo>
                    <a:lnTo>
                      <a:pt x="1083733" y="0"/>
                    </a:lnTo>
                    <a:lnTo>
                      <a:pt x="1083733" y="1083733"/>
                    </a:lnTo>
                    <a:lnTo>
                      <a:pt x="0" y="1083733"/>
                    </a:lnTo>
                    <a:close/>
                  </a:path>
                </a:pathLst>
              </a:custGeom>
              <a:solidFill>
                <a:srgbClr val="000000"/>
              </a:solidFill>
              <a:ln>
                <a:noFill/>
              </a:ln>
            </p:spPr>
            <p:txBody>
              <a:bodyPr/>
              <a:lstStyle/>
              <a:p>
                <a:endParaRPr lang="en-US"/>
              </a:p>
            </p:txBody>
          </p:sp>
          <p:sp>
            <p:nvSpPr>
              <p:cNvPr id="266" name="Google Shape;266;p17">
                <a:extLst>
                  <a:ext uri="{FF2B5EF4-FFF2-40B4-BE49-F238E27FC236}">
                    <a16:creationId xmlns:a16="http://schemas.microsoft.com/office/drawing/2014/main" id="{D11A1555-F416-90CD-D0D2-95FBFD20C632}"/>
                  </a:ext>
                </a:extLst>
              </p:cNvPr>
              <p:cNvSpPr txBox="1"/>
              <p:nvPr/>
            </p:nvSpPr>
            <p:spPr>
              <a:xfrm>
                <a:off x="0" y="-28575"/>
                <a:ext cx="1083733" cy="1112308"/>
              </a:xfrm>
              <a:prstGeom prst="rect">
                <a:avLst/>
              </a:prstGeom>
              <a:noFill/>
              <a:ln>
                <a:noFill/>
              </a:ln>
            </p:spPr>
            <p:txBody>
              <a:bodyPr spcFirstLastPara="1" wrap="square" lIns="50800" tIns="50800" rIns="50800" bIns="50800" anchor="ctr" anchorCtr="0">
                <a:noAutofit/>
              </a:bodyPr>
              <a:lstStyle/>
              <a:p>
                <a:pPr marL="0" marR="0" lvl="0" indent="0" algn="ctr" rtl="0">
                  <a:lnSpc>
                    <a:spcPct val="156388"/>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72" name="Google Shape;272;p17">
              <a:extLst>
                <a:ext uri="{FF2B5EF4-FFF2-40B4-BE49-F238E27FC236}">
                  <a16:creationId xmlns:a16="http://schemas.microsoft.com/office/drawing/2014/main" id="{08831122-97E9-AC9B-FA61-DE5E3957A7AC}"/>
                </a:ext>
              </a:extLst>
            </p:cNvPr>
            <p:cNvSpPr/>
            <p:nvPr/>
          </p:nvSpPr>
          <p:spPr>
            <a:xfrm>
              <a:off x="7704666" y="270024"/>
              <a:ext cx="4555067" cy="4223296"/>
            </a:xfrm>
            <a:custGeom>
              <a:avLst/>
              <a:gdLst/>
              <a:ahLst/>
              <a:cxnLst/>
              <a:rect l="l" t="t" r="r" b="b"/>
              <a:pathLst>
                <a:path w="4114800" h="4114800" extrusionOk="0">
                  <a:moveTo>
                    <a:pt x="0" y="0"/>
                  </a:moveTo>
                  <a:lnTo>
                    <a:pt x="4114800" y="0"/>
                  </a:lnTo>
                  <a:lnTo>
                    <a:pt x="4114800" y="4114800"/>
                  </a:lnTo>
                  <a:lnTo>
                    <a:pt x="0" y="4114800"/>
                  </a:lnTo>
                  <a:lnTo>
                    <a:pt x="0" y="0"/>
                  </a:lnTo>
                  <a:close/>
                </a:path>
              </a:pathLst>
            </a:custGeom>
            <a:blipFill rotWithShape="1">
              <a:blip r:embed="rId3">
                <a:alphaModFix/>
              </a:blip>
              <a:stretch>
                <a:fillRect/>
              </a:stretch>
            </a:blipFill>
            <a:ln>
              <a:noFill/>
            </a:ln>
          </p:spPr>
          <p:txBody>
            <a:bodyPr/>
            <a:lstStyle/>
            <a:p>
              <a:endParaRPr lang="en-US"/>
            </a:p>
          </p:txBody>
        </p:sp>
        <p:sp>
          <p:nvSpPr>
            <p:cNvPr id="273" name="Google Shape;273;p17">
              <a:extLst>
                <a:ext uri="{FF2B5EF4-FFF2-40B4-BE49-F238E27FC236}">
                  <a16:creationId xmlns:a16="http://schemas.microsoft.com/office/drawing/2014/main" id="{C07AC37E-0A0F-8ABF-99D6-F52B5053DD7C}"/>
                </a:ext>
              </a:extLst>
            </p:cNvPr>
            <p:cNvSpPr/>
            <p:nvPr/>
          </p:nvSpPr>
          <p:spPr>
            <a:xfrm>
              <a:off x="12771967" y="270024"/>
              <a:ext cx="4114800" cy="4226431"/>
            </a:xfrm>
            <a:custGeom>
              <a:avLst/>
              <a:gdLst/>
              <a:ahLst/>
              <a:cxnLst/>
              <a:rect l="l" t="t" r="r" b="b"/>
              <a:pathLst>
                <a:path w="4114800" h="4114800" extrusionOk="0">
                  <a:moveTo>
                    <a:pt x="0" y="0"/>
                  </a:moveTo>
                  <a:lnTo>
                    <a:pt x="4114800" y="0"/>
                  </a:lnTo>
                  <a:lnTo>
                    <a:pt x="4114800" y="4114800"/>
                  </a:lnTo>
                  <a:lnTo>
                    <a:pt x="0" y="4114800"/>
                  </a:lnTo>
                  <a:lnTo>
                    <a:pt x="0" y="0"/>
                  </a:lnTo>
                  <a:close/>
                </a:path>
              </a:pathLst>
            </a:custGeom>
            <a:blipFill rotWithShape="1">
              <a:blip r:embed="rId4">
                <a:alphaModFix/>
              </a:blip>
              <a:stretch>
                <a:fillRect/>
              </a:stretch>
            </a:blipFill>
            <a:ln>
              <a:noFill/>
            </a:ln>
          </p:spPr>
          <p:txBody>
            <a:bodyPr/>
            <a:lstStyle/>
            <a:p>
              <a:endParaRPr lang="en-US"/>
            </a:p>
          </p:txBody>
        </p:sp>
        <p:sp>
          <p:nvSpPr>
            <p:cNvPr id="276" name="Google Shape;276;p17">
              <a:extLst>
                <a:ext uri="{FF2B5EF4-FFF2-40B4-BE49-F238E27FC236}">
                  <a16:creationId xmlns:a16="http://schemas.microsoft.com/office/drawing/2014/main" id="{4465CA2D-2CF1-691F-4ABC-3DF01F524D9E}"/>
                </a:ext>
              </a:extLst>
            </p:cNvPr>
            <p:cNvSpPr txBox="1"/>
            <p:nvPr/>
          </p:nvSpPr>
          <p:spPr>
            <a:xfrm>
              <a:off x="8619300" y="1288605"/>
              <a:ext cx="2467800" cy="1019382"/>
            </a:xfrm>
            <a:prstGeom prst="rect">
              <a:avLst/>
            </a:prstGeom>
            <a:noFill/>
            <a:ln>
              <a:noFill/>
            </a:ln>
          </p:spPr>
          <p:txBody>
            <a:bodyPr spcFirstLastPara="1" wrap="square" lIns="0" tIns="0" rIns="0" bIns="0" anchor="t" anchorCtr="0">
              <a:spAutoFit/>
            </a:bodyPr>
            <a:lstStyle/>
            <a:p>
              <a:pPr marL="0" marR="0" lvl="0" indent="0" algn="ctr" rtl="0">
                <a:lnSpc>
                  <a:spcPct val="151996"/>
                </a:lnSpc>
                <a:spcBef>
                  <a:spcPts val="0"/>
                </a:spcBef>
                <a:spcAft>
                  <a:spcPts val="0"/>
                </a:spcAft>
                <a:buNone/>
              </a:pPr>
              <a:r>
                <a:rPr lang="en-US" sz="4350" b="1">
                  <a:solidFill>
                    <a:srgbClr val="23DC6D"/>
                  </a:solidFill>
                  <a:latin typeface="League Spartan"/>
                  <a:sym typeface="League Spartan"/>
                </a:rPr>
                <a:t>79.06%</a:t>
              </a:r>
              <a:endParaRPr sz="4350" b="1"/>
            </a:p>
          </p:txBody>
        </p:sp>
        <p:sp>
          <p:nvSpPr>
            <p:cNvPr id="277" name="Google Shape;277;p17">
              <a:extLst>
                <a:ext uri="{FF2B5EF4-FFF2-40B4-BE49-F238E27FC236}">
                  <a16:creationId xmlns:a16="http://schemas.microsoft.com/office/drawing/2014/main" id="{E6681453-EC2C-B233-6195-997CA11281FE}"/>
                </a:ext>
              </a:extLst>
            </p:cNvPr>
            <p:cNvSpPr txBox="1"/>
            <p:nvPr/>
          </p:nvSpPr>
          <p:spPr>
            <a:xfrm>
              <a:off x="13589466" y="1153174"/>
              <a:ext cx="2467799" cy="1122371"/>
            </a:xfrm>
            <a:prstGeom prst="rect">
              <a:avLst/>
            </a:prstGeom>
            <a:noFill/>
            <a:ln>
              <a:noFill/>
            </a:ln>
          </p:spPr>
          <p:txBody>
            <a:bodyPr spcFirstLastPara="1" wrap="square" lIns="0" tIns="0" rIns="0" bIns="0" anchor="t" anchorCtr="0">
              <a:spAutoFit/>
            </a:bodyPr>
            <a:lstStyle/>
            <a:p>
              <a:pPr algn="ctr">
                <a:lnSpc>
                  <a:spcPct val="151996"/>
                </a:lnSpc>
              </a:pPr>
              <a:r>
                <a:rPr lang="en-US" sz="4350" b="1">
                  <a:solidFill>
                    <a:srgbClr val="23DC6D"/>
                  </a:solidFill>
                  <a:latin typeface="League Spartan"/>
                  <a:sym typeface="League Spartan"/>
                </a:rPr>
                <a:t>0.7877</a:t>
              </a:r>
              <a:endParaRPr lang="en-US" b="1"/>
            </a:p>
          </p:txBody>
        </p:sp>
        <p:sp>
          <p:nvSpPr>
            <p:cNvPr id="278" name="Google Shape;278;p17">
              <a:extLst>
                <a:ext uri="{FF2B5EF4-FFF2-40B4-BE49-F238E27FC236}">
                  <a16:creationId xmlns:a16="http://schemas.microsoft.com/office/drawing/2014/main" id="{DCCEC94E-D45C-609B-9392-2F355D95C2BA}"/>
                </a:ext>
              </a:extLst>
            </p:cNvPr>
            <p:cNvSpPr txBox="1"/>
            <p:nvPr/>
          </p:nvSpPr>
          <p:spPr>
            <a:xfrm>
              <a:off x="8619235" y="2218337"/>
              <a:ext cx="2467865" cy="633443"/>
            </a:xfrm>
            <a:prstGeom prst="rect">
              <a:avLst/>
            </a:prstGeom>
            <a:noFill/>
            <a:ln>
              <a:noFill/>
            </a:ln>
          </p:spPr>
          <p:txBody>
            <a:bodyPr spcFirstLastPara="1" wrap="square" lIns="0" tIns="0" rIns="0" bIns="0" anchor="t" anchorCtr="0">
              <a:spAutoFit/>
            </a:bodyPr>
            <a:lstStyle/>
            <a:p>
              <a:pPr marL="0" marR="0" lvl="0" indent="0" algn="ctr" rtl="0">
                <a:lnSpc>
                  <a:spcPct val="180958"/>
                </a:lnSpc>
                <a:spcBef>
                  <a:spcPts val="0"/>
                </a:spcBef>
                <a:spcAft>
                  <a:spcPts val="0"/>
                </a:spcAft>
                <a:buNone/>
              </a:pPr>
              <a:r>
                <a:rPr lang="en-US" sz="2274" b="1" i="0" u="none" strike="noStrike" cap="none">
                  <a:solidFill>
                    <a:srgbClr val="FFFFFF"/>
                  </a:solidFill>
                  <a:latin typeface="Lato"/>
                  <a:ea typeface="Lato"/>
                  <a:cs typeface="Lato"/>
                  <a:sym typeface="Lato"/>
                </a:rPr>
                <a:t>Accuracy</a:t>
              </a:r>
              <a:endParaRPr/>
            </a:p>
          </p:txBody>
        </p:sp>
        <p:sp>
          <p:nvSpPr>
            <p:cNvPr id="279" name="Google Shape;279;p17">
              <a:extLst>
                <a:ext uri="{FF2B5EF4-FFF2-40B4-BE49-F238E27FC236}">
                  <a16:creationId xmlns:a16="http://schemas.microsoft.com/office/drawing/2014/main" id="{FC646B18-D782-C74E-FF3F-3D9517EDCB07}"/>
                </a:ext>
              </a:extLst>
            </p:cNvPr>
            <p:cNvSpPr txBox="1"/>
            <p:nvPr/>
          </p:nvSpPr>
          <p:spPr>
            <a:xfrm>
              <a:off x="13589402" y="2162123"/>
              <a:ext cx="2467865" cy="691288"/>
            </a:xfrm>
            <a:prstGeom prst="rect">
              <a:avLst/>
            </a:prstGeom>
            <a:noFill/>
            <a:ln>
              <a:noFill/>
            </a:ln>
          </p:spPr>
          <p:txBody>
            <a:bodyPr spcFirstLastPara="1" wrap="square" lIns="0" tIns="0" rIns="0" bIns="0" anchor="t" anchorCtr="0">
              <a:spAutoFit/>
            </a:bodyPr>
            <a:lstStyle/>
            <a:p>
              <a:pPr algn="ctr">
                <a:lnSpc>
                  <a:spcPct val="180958"/>
                </a:lnSpc>
              </a:pPr>
              <a:r>
                <a:rPr lang="en-US" sz="2250" b="1">
                  <a:solidFill>
                    <a:srgbClr val="FFFFFF"/>
                  </a:solidFill>
                  <a:latin typeface="Lato"/>
                  <a:ea typeface="Lato"/>
                  <a:cs typeface="Lato"/>
                </a:rPr>
                <a:t>AUC</a:t>
              </a:r>
            </a:p>
          </p:txBody>
        </p:sp>
      </p:grpSp>
      <p:pic>
        <p:nvPicPr>
          <p:cNvPr id="6" name="Picture 5" descr="A green squares with black numbers&#10;&#10;AI-generated content may be incorrect.">
            <a:extLst>
              <a:ext uri="{FF2B5EF4-FFF2-40B4-BE49-F238E27FC236}">
                <a16:creationId xmlns:a16="http://schemas.microsoft.com/office/drawing/2014/main" id="{80F76EE4-7A6B-E452-CF0E-2A06A5EC6869}"/>
              </a:ext>
            </a:extLst>
          </p:cNvPr>
          <p:cNvPicPr>
            <a:picLocks noChangeAspect="1"/>
          </p:cNvPicPr>
          <p:nvPr/>
        </p:nvPicPr>
        <p:blipFill>
          <a:blip r:embed="rId5"/>
          <a:stretch>
            <a:fillRect/>
          </a:stretch>
        </p:blipFill>
        <p:spPr>
          <a:xfrm>
            <a:off x="219330" y="5130676"/>
            <a:ext cx="8709162" cy="5122696"/>
          </a:xfrm>
          <a:prstGeom prst="rect">
            <a:avLst/>
          </a:prstGeom>
        </p:spPr>
      </p:pic>
      <p:pic>
        <p:nvPicPr>
          <p:cNvPr id="7" name="Picture 6" descr="A graph with a line&#10;&#10;AI-generated content may be incorrect.">
            <a:extLst>
              <a:ext uri="{FF2B5EF4-FFF2-40B4-BE49-F238E27FC236}">
                <a16:creationId xmlns:a16="http://schemas.microsoft.com/office/drawing/2014/main" id="{55CCDCC8-C662-EBC4-69B5-C8B7C3A103A0}"/>
              </a:ext>
            </a:extLst>
          </p:cNvPr>
          <p:cNvPicPr>
            <a:picLocks noChangeAspect="1"/>
          </p:cNvPicPr>
          <p:nvPr/>
        </p:nvPicPr>
        <p:blipFill>
          <a:blip r:embed="rId6"/>
          <a:stretch>
            <a:fillRect/>
          </a:stretch>
        </p:blipFill>
        <p:spPr>
          <a:xfrm>
            <a:off x="9699620" y="5139622"/>
            <a:ext cx="8376160" cy="5103855"/>
          </a:xfrm>
          <a:prstGeom prst="rect">
            <a:avLst/>
          </a:prstGeom>
        </p:spPr>
      </p:pic>
      <p:pic>
        <p:nvPicPr>
          <p:cNvPr id="2" name="Picture 1" descr="A graph with a line and red dots&#10;&#10;AI-generated content may be incorrect.">
            <a:extLst>
              <a:ext uri="{FF2B5EF4-FFF2-40B4-BE49-F238E27FC236}">
                <a16:creationId xmlns:a16="http://schemas.microsoft.com/office/drawing/2014/main" id="{B38592AB-103F-F13E-B909-D20DA6FB9811}"/>
              </a:ext>
            </a:extLst>
          </p:cNvPr>
          <p:cNvPicPr>
            <a:picLocks noChangeAspect="1"/>
          </p:cNvPicPr>
          <p:nvPr/>
        </p:nvPicPr>
        <p:blipFill>
          <a:blip r:embed="rId7"/>
          <a:stretch>
            <a:fillRect/>
          </a:stretch>
        </p:blipFill>
        <p:spPr>
          <a:xfrm>
            <a:off x="2721600" y="83513"/>
            <a:ext cx="7867800" cy="4800975"/>
          </a:xfrm>
          <a:prstGeom prst="rect">
            <a:avLst/>
          </a:prstGeom>
        </p:spPr>
      </p:pic>
      <p:pic>
        <p:nvPicPr>
          <p:cNvPr id="4" name="Picture 3" descr="A black text on a white background&#10;&#10;AI-generated content may be incorrect.">
            <a:extLst>
              <a:ext uri="{FF2B5EF4-FFF2-40B4-BE49-F238E27FC236}">
                <a16:creationId xmlns:a16="http://schemas.microsoft.com/office/drawing/2014/main" id="{540E72CF-AA70-A215-9340-A50C95BE0F5E}"/>
              </a:ext>
            </a:extLst>
          </p:cNvPr>
          <p:cNvPicPr>
            <a:picLocks noChangeAspect="1"/>
          </p:cNvPicPr>
          <p:nvPr/>
        </p:nvPicPr>
        <p:blipFill>
          <a:blip r:embed="rId8"/>
          <a:stretch>
            <a:fillRect/>
          </a:stretch>
        </p:blipFill>
        <p:spPr>
          <a:xfrm>
            <a:off x="11088785" y="3432564"/>
            <a:ext cx="6749124" cy="1377189"/>
          </a:xfrm>
          <a:prstGeom prst="rect">
            <a:avLst/>
          </a:prstGeom>
        </p:spPr>
      </p:pic>
    </p:spTree>
    <p:extLst>
      <p:ext uri="{BB962C8B-B14F-4D97-AF65-F5344CB8AC3E}">
        <p14:creationId xmlns:p14="http://schemas.microsoft.com/office/powerpoint/2010/main" val="3426784566"/>
      </p:ext>
    </p:extLst>
  </p:cSld>
  <p:clrMapOvr>
    <a:masterClrMapping/>
  </p:clrMapOvr>
  <p:transition spd="slow" advTm="125829">
    <p:push/>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23DC6D"/>
        </a:solidFill>
        <a:effectLst/>
      </p:bgPr>
    </p:bg>
    <p:spTree>
      <p:nvGrpSpPr>
        <p:cNvPr id="1" name="Shape 227"/>
        <p:cNvGrpSpPr/>
        <p:nvPr/>
      </p:nvGrpSpPr>
      <p:grpSpPr>
        <a:xfrm>
          <a:off x="0" y="0"/>
          <a:ext cx="0" cy="0"/>
          <a:chOff x="0" y="0"/>
          <a:chExt cx="0" cy="0"/>
        </a:xfrm>
      </p:grpSpPr>
      <p:sp>
        <p:nvSpPr>
          <p:cNvPr id="228" name="Google Shape;228;p14"/>
          <p:cNvSpPr/>
          <p:nvPr/>
        </p:nvSpPr>
        <p:spPr>
          <a:xfrm>
            <a:off x="14538907" y="-1026374"/>
            <a:ext cx="4149852" cy="4226702"/>
          </a:xfrm>
          <a:custGeom>
            <a:avLst/>
            <a:gdLst/>
            <a:ahLst/>
            <a:cxnLst/>
            <a:rect l="l" t="t" r="r" b="b"/>
            <a:pathLst>
              <a:path w="4149852" h="4226702" extrusionOk="0">
                <a:moveTo>
                  <a:pt x="0" y="0"/>
                </a:moveTo>
                <a:lnTo>
                  <a:pt x="4149853" y="0"/>
                </a:lnTo>
                <a:lnTo>
                  <a:pt x="4149853" y="4226702"/>
                </a:lnTo>
                <a:lnTo>
                  <a:pt x="0" y="4226702"/>
                </a:lnTo>
                <a:lnTo>
                  <a:pt x="0" y="0"/>
                </a:lnTo>
                <a:close/>
              </a:path>
            </a:pathLst>
          </a:custGeom>
          <a:blipFill rotWithShape="1">
            <a:blip r:embed="rId3">
              <a:alphaModFix/>
            </a:blip>
            <a:stretch>
              <a:fillRect/>
            </a:stretch>
          </a:blipFill>
          <a:ln>
            <a:noFill/>
          </a:ln>
        </p:spPr>
        <p:txBody>
          <a:bodyPr/>
          <a:lstStyle/>
          <a:p>
            <a:endParaRPr lang="en-US"/>
          </a:p>
        </p:txBody>
      </p:sp>
      <p:sp>
        <p:nvSpPr>
          <p:cNvPr id="229" name="Google Shape;229;p14"/>
          <p:cNvSpPr/>
          <p:nvPr/>
        </p:nvSpPr>
        <p:spPr>
          <a:xfrm rot="-5400000">
            <a:off x="859256" y="8384552"/>
            <a:ext cx="3625028" cy="3804896"/>
          </a:xfrm>
          <a:custGeom>
            <a:avLst/>
            <a:gdLst/>
            <a:ahLst/>
            <a:cxnLst/>
            <a:rect l="l" t="t" r="r" b="b"/>
            <a:pathLst>
              <a:path w="3625028" h="3804896" extrusionOk="0">
                <a:moveTo>
                  <a:pt x="0" y="0"/>
                </a:moveTo>
                <a:lnTo>
                  <a:pt x="3625029" y="0"/>
                </a:lnTo>
                <a:lnTo>
                  <a:pt x="3625029" y="3804896"/>
                </a:lnTo>
                <a:lnTo>
                  <a:pt x="0" y="3804896"/>
                </a:lnTo>
                <a:lnTo>
                  <a:pt x="0" y="0"/>
                </a:lnTo>
                <a:close/>
              </a:path>
            </a:pathLst>
          </a:custGeom>
          <a:blipFill rotWithShape="1">
            <a:blip r:embed="rId4">
              <a:alphaModFix/>
            </a:blip>
            <a:stretch>
              <a:fillRect/>
            </a:stretch>
          </a:blipFill>
          <a:ln>
            <a:noFill/>
          </a:ln>
        </p:spPr>
        <p:txBody>
          <a:bodyPr/>
          <a:lstStyle/>
          <a:p>
            <a:endParaRPr lang="en-US"/>
          </a:p>
        </p:txBody>
      </p:sp>
      <p:sp>
        <p:nvSpPr>
          <p:cNvPr id="231" name="Google Shape;231;p14"/>
          <p:cNvSpPr txBox="1"/>
          <p:nvPr/>
        </p:nvSpPr>
        <p:spPr>
          <a:xfrm>
            <a:off x="-360585" y="-519072"/>
            <a:ext cx="10287000" cy="3719400"/>
          </a:xfrm>
          <a:prstGeom prst="rect">
            <a:avLst/>
          </a:prstGeom>
          <a:noFill/>
          <a:ln>
            <a:noFill/>
          </a:ln>
        </p:spPr>
        <p:txBody>
          <a:bodyPr spcFirstLastPara="1" wrap="square" lIns="0" tIns="0" rIns="0" bIns="0" anchor="ctr" anchorCtr="0">
            <a:noAutofit/>
          </a:bodyPr>
          <a:lstStyle/>
          <a:p>
            <a:pPr marL="0" marR="0" lvl="0" indent="0" algn="ctr" rtl="0">
              <a:lnSpc>
                <a:spcPct val="130000"/>
              </a:lnSpc>
              <a:spcBef>
                <a:spcPts val="0"/>
              </a:spcBef>
              <a:spcAft>
                <a:spcPts val="0"/>
              </a:spcAft>
              <a:buNone/>
            </a:pPr>
            <a:r>
              <a:rPr lang="en-US" sz="6712" b="1" i="0" u="none" strike="noStrike" cap="none">
                <a:solidFill>
                  <a:srgbClr val="FFFFFF"/>
                </a:solidFill>
                <a:latin typeface="League Spartan"/>
                <a:ea typeface="League Spartan"/>
                <a:cs typeface="League Spartan"/>
                <a:sym typeface="League Spartan"/>
              </a:rPr>
              <a:t>Model Comparison</a:t>
            </a:r>
            <a:endParaRPr b="1"/>
          </a:p>
        </p:txBody>
      </p:sp>
      <p:graphicFrame>
        <p:nvGraphicFramePr>
          <p:cNvPr id="4" name="Table 3">
            <a:extLst>
              <a:ext uri="{FF2B5EF4-FFF2-40B4-BE49-F238E27FC236}">
                <a16:creationId xmlns:a16="http://schemas.microsoft.com/office/drawing/2014/main" id="{F66B15BC-F13D-A938-2E63-E44079ED1755}"/>
              </a:ext>
            </a:extLst>
          </p:cNvPr>
          <p:cNvGraphicFramePr>
            <a:graphicFrameLocks noGrp="1"/>
          </p:cNvGraphicFramePr>
          <p:nvPr>
            <p:extLst>
              <p:ext uri="{D42A27DB-BD31-4B8C-83A1-F6EECF244321}">
                <p14:modId xmlns:p14="http://schemas.microsoft.com/office/powerpoint/2010/main" val="856777354"/>
              </p:ext>
            </p:extLst>
          </p:nvPr>
        </p:nvGraphicFramePr>
        <p:xfrm>
          <a:off x="127847" y="2016000"/>
          <a:ext cx="10382974" cy="5721755"/>
        </p:xfrm>
        <a:graphic>
          <a:graphicData uri="http://schemas.openxmlformats.org/drawingml/2006/table">
            <a:tbl>
              <a:tblPr bandRow="1">
                <a:tableStyleId>{5C22544A-7EE6-4342-B048-85BDC9FD1C3A}</a:tableStyleId>
              </a:tblPr>
              <a:tblGrid>
                <a:gridCol w="2007787">
                  <a:extLst>
                    <a:ext uri="{9D8B030D-6E8A-4147-A177-3AD203B41FA5}">
                      <a16:colId xmlns:a16="http://schemas.microsoft.com/office/drawing/2014/main" val="2763521154"/>
                    </a:ext>
                  </a:extLst>
                </a:gridCol>
                <a:gridCol w="1970869">
                  <a:extLst>
                    <a:ext uri="{9D8B030D-6E8A-4147-A177-3AD203B41FA5}">
                      <a16:colId xmlns:a16="http://schemas.microsoft.com/office/drawing/2014/main" val="3059197660"/>
                    </a:ext>
                  </a:extLst>
                </a:gridCol>
                <a:gridCol w="1999433">
                  <a:extLst>
                    <a:ext uri="{9D8B030D-6E8A-4147-A177-3AD203B41FA5}">
                      <a16:colId xmlns:a16="http://schemas.microsoft.com/office/drawing/2014/main" val="3303953427"/>
                    </a:ext>
                  </a:extLst>
                </a:gridCol>
                <a:gridCol w="2293050">
                  <a:extLst>
                    <a:ext uri="{9D8B030D-6E8A-4147-A177-3AD203B41FA5}">
                      <a16:colId xmlns:a16="http://schemas.microsoft.com/office/drawing/2014/main" val="2564613649"/>
                    </a:ext>
                  </a:extLst>
                </a:gridCol>
                <a:gridCol w="2111835">
                  <a:extLst>
                    <a:ext uri="{9D8B030D-6E8A-4147-A177-3AD203B41FA5}">
                      <a16:colId xmlns:a16="http://schemas.microsoft.com/office/drawing/2014/main" val="636637341"/>
                    </a:ext>
                  </a:extLst>
                </a:gridCol>
              </a:tblGrid>
              <a:tr h="945931">
                <a:tc>
                  <a:txBody>
                    <a:bodyPr/>
                    <a:lstStyle/>
                    <a:p>
                      <a:r>
                        <a:rPr lang="en-US" sz="2800" b="1">
                          <a:solidFill>
                            <a:schemeClr val="bg1"/>
                          </a:solidFill>
                          <a:latin typeface="Arial"/>
                        </a:rPr>
                        <a:t>Model</a:t>
                      </a:r>
                    </a:p>
                  </a:txBody>
                  <a:tcPr anchor="ctr">
                    <a:lnL w="12700">
                      <a:solidFill>
                        <a:srgbClr val="23DC6D"/>
                      </a:solidFill>
                    </a:lnL>
                    <a:lnR w="12700">
                      <a:solidFill>
                        <a:srgbClr val="23DC6D"/>
                      </a:solidFill>
                    </a:lnR>
                    <a:lnT w="12700">
                      <a:solidFill>
                        <a:srgbClr val="23DC6D"/>
                      </a:solidFill>
                    </a:lnT>
                    <a:lnB w="12700">
                      <a:solidFill>
                        <a:srgbClr val="23DC6D"/>
                      </a:solidFill>
                    </a:lnB>
                    <a:solidFill>
                      <a:schemeClr val="tx1"/>
                    </a:solidFill>
                  </a:tcPr>
                </a:tc>
                <a:tc>
                  <a:txBody>
                    <a:bodyPr/>
                    <a:lstStyle/>
                    <a:p>
                      <a:pPr algn="ctr"/>
                      <a:r>
                        <a:rPr lang="en-US" sz="2800" b="1">
                          <a:solidFill>
                            <a:schemeClr val="bg1"/>
                          </a:solidFill>
                          <a:latin typeface="Arial"/>
                        </a:rPr>
                        <a:t>Accuracy</a:t>
                      </a:r>
                    </a:p>
                  </a:txBody>
                  <a:tcPr anchor="ctr">
                    <a:lnL w="12700">
                      <a:solidFill>
                        <a:srgbClr val="23DC6D"/>
                      </a:solidFill>
                    </a:lnL>
                    <a:lnR w="12700">
                      <a:solidFill>
                        <a:srgbClr val="23DC6D"/>
                      </a:solidFill>
                    </a:lnR>
                    <a:lnT w="12700">
                      <a:solidFill>
                        <a:srgbClr val="23DC6D"/>
                      </a:solidFill>
                    </a:lnT>
                    <a:lnB w="12700">
                      <a:solidFill>
                        <a:srgbClr val="23DC6D"/>
                      </a:solidFill>
                    </a:lnB>
                    <a:solidFill>
                      <a:schemeClr val="tx1"/>
                    </a:solidFill>
                  </a:tcPr>
                </a:tc>
                <a:tc>
                  <a:txBody>
                    <a:bodyPr/>
                    <a:lstStyle/>
                    <a:p>
                      <a:pPr algn="ctr"/>
                      <a:r>
                        <a:rPr lang="en-US" sz="2800" b="1">
                          <a:solidFill>
                            <a:schemeClr val="bg1"/>
                          </a:solidFill>
                          <a:latin typeface="Arial"/>
                        </a:rPr>
                        <a:t>Precision</a:t>
                      </a:r>
                    </a:p>
                  </a:txBody>
                  <a:tcPr anchor="ctr">
                    <a:lnL w="12700">
                      <a:solidFill>
                        <a:srgbClr val="23DC6D"/>
                      </a:solidFill>
                    </a:lnL>
                    <a:lnR w="12700">
                      <a:solidFill>
                        <a:srgbClr val="23DC6D"/>
                      </a:solidFill>
                    </a:lnR>
                    <a:lnT w="12700">
                      <a:solidFill>
                        <a:srgbClr val="23DC6D"/>
                      </a:solidFill>
                    </a:lnT>
                    <a:lnB w="12700">
                      <a:solidFill>
                        <a:srgbClr val="23DC6D"/>
                      </a:solidFill>
                    </a:lnB>
                    <a:solidFill>
                      <a:schemeClr val="tx1"/>
                    </a:solidFill>
                  </a:tcPr>
                </a:tc>
                <a:tc>
                  <a:txBody>
                    <a:bodyPr/>
                    <a:lstStyle/>
                    <a:p>
                      <a:pPr lvl="0" algn="ctr">
                        <a:buNone/>
                      </a:pPr>
                      <a:r>
                        <a:rPr lang="en-US" sz="2800" b="1" i="0" u="none" strike="noStrike" cap="none" noProof="0">
                          <a:solidFill>
                            <a:schemeClr val="bg1"/>
                          </a:solidFill>
                          <a:latin typeface="Arial"/>
                          <a:ea typeface="+mn-ea"/>
                          <a:cs typeface="+mn-cs"/>
                          <a:sym typeface="Arial"/>
                        </a:rPr>
                        <a:t>Sensitivity</a:t>
                      </a:r>
                      <a:r>
                        <a:rPr lang="en-US" sz="2800" b="0" i="0" u="none" strike="noStrike" noProof="0">
                          <a:solidFill>
                            <a:schemeClr val="bg1"/>
                          </a:solidFill>
                        </a:rPr>
                        <a:t> </a:t>
                      </a:r>
                      <a:r>
                        <a:rPr lang="en-US" sz="2800" b="1">
                          <a:solidFill>
                            <a:schemeClr val="bg1"/>
                          </a:solidFill>
                          <a:latin typeface="Arial"/>
                        </a:rPr>
                        <a:t>(0)</a:t>
                      </a:r>
                    </a:p>
                  </a:txBody>
                  <a:tcPr anchor="ctr">
                    <a:lnL w="12700">
                      <a:solidFill>
                        <a:srgbClr val="23DC6D"/>
                      </a:solidFill>
                    </a:lnL>
                    <a:lnR w="12700">
                      <a:solidFill>
                        <a:srgbClr val="23DC6D"/>
                      </a:solidFill>
                    </a:lnR>
                    <a:lnT w="12700">
                      <a:solidFill>
                        <a:srgbClr val="23DC6D"/>
                      </a:solidFill>
                    </a:lnT>
                    <a:lnB w="12700">
                      <a:solidFill>
                        <a:srgbClr val="23DC6D"/>
                      </a:solidFill>
                    </a:lnB>
                    <a:solidFill>
                      <a:schemeClr val="tx1"/>
                    </a:solidFill>
                  </a:tcPr>
                </a:tc>
                <a:tc>
                  <a:txBody>
                    <a:bodyPr/>
                    <a:lstStyle/>
                    <a:p>
                      <a:pPr lvl="0" algn="ctr">
                        <a:buNone/>
                      </a:pPr>
                      <a:r>
                        <a:rPr lang="en-US" sz="2800" b="1">
                          <a:solidFill>
                            <a:schemeClr val="bg1"/>
                          </a:solidFill>
                          <a:latin typeface="Arial"/>
                        </a:rPr>
                        <a:t>Specificity (1)</a:t>
                      </a:r>
                    </a:p>
                  </a:txBody>
                  <a:tcPr anchor="ctr">
                    <a:lnL w="12700">
                      <a:solidFill>
                        <a:srgbClr val="23DC6D"/>
                      </a:solidFill>
                    </a:lnL>
                    <a:lnR w="12700">
                      <a:solidFill>
                        <a:srgbClr val="23DC6D"/>
                      </a:solidFill>
                    </a:lnR>
                    <a:lnT w="12700">
                      <a:solidFill>
                        <a:srgbClr val="23DC6D"/>
                      </a:solidFill>
                    </a:lnT>
                    <a:lnB w="12700">
                      <a:solidFill>
                        <a:srgbClr val="23DC6D"/>
                      </a:solidFill>
                    </a:lnB>
                    <a:solidFill>
                      <a:schemeClr val="tx1"/>
                    </a:solidFill>
                  </a:tcPr>
                </a:tc>
                <a:extLst>
                  <a:ext uri="{0D108BD9-81ED-4DB2-BD59-A6C34878D82A}">
                    <a16:rowId xmlns:a16="http://schemas.microsoft.com/office/drawing/2014/main" val="1559688397"/>
                  </a:ext>
                </a:extLst>
              </a:tr>
              <a:tr h="1016312">
                <a:tc>
                  <a:txBody>
                    <a:bodyPr/>
                    <a:lstStyle/>
                    <a:p>
                      <a:pPr lvl="0">
                        <a:buNone/>
                      </a:pPr>
                      <a:r>
                        <a:rPr lang="en-US" sz="2400" b="1">
                          <a:solidFill>
                            <a:schemeClr val="bg1"/>
                          </a:solidFill>
                        </a:rPr>
                        <a:t>Random Forest</a:t>
                      </a:r>
                      <a:endParaRPr lang="en-US" sz="2400">
                        <a:solidFill>
                          <a:schemeClr val="bg1"/>
                        </a:solidFill>
                      </a:endParaRPr>
                    </a:p>
                  </a:txBody>
                  <a:tcPr anchor="ctr">
                    <a:lnL w="12700">
                      <a:solidFill>
                        <a:srgbClr val="23DC6D"/>
                      </a:solidFill>
                    </a:lnL>
                    <a:lnR w="12700">
                      <a:solidFill>
                        <a:srgbClr val="23DC6D"/>
                      </a:solidFill>
                    </a:lnR>
                    <a:lnT w="12700">
                      <a:solidFill>
                        <a:srgbClr val="23DC6D"/>
                      </a:solidFill>
                    </a:lnT>
                    <a:lnB w="12700">
                      <a:solidFill>
                        <a:srgbClr val="23DC6D"/>
                      </a:solidFill>
                    </a:lnB>
                    <a:solidFill>
                      <a:schemeClr val="tx1"/>
                    </a:solidFill>
                  </a:tcPr>
                </a:tc>
                <a:tc>
                  <a:txBody>
                    <a:bodyPr/>
                    <a:lstStyle/>
                    <a:p>
                      <a:pPr lvl="0" algn="ctr">
                        <a:buNone/>
                      </a:pPr>
                      <a:r>
                        <a:rPr lang="en-US" sz="2400" b="1">
                          <a:solidFill>
                            <a:schemeClr val="bg1"/>
                          </a:solidFill>
                        </a:rPr>
                        <a:t>91.58%</a:t>
                      </a:r>
                      <a:endParaRPr lang="en-US" sz="2400"/>
                    </a:p>
                  </a:txBody>
                  <a:tcPr anchor="ctr">
                    <a:lnL w="12700">
                      <a:solidFill>
                        <a:srgbClr val="23DC6D"/>
                      </a:solidFill>
                    </a:lnL>
                    <a:lnR w="12700">
                      <a:solidFill>
                        <a:srgbClr val="23DC6D"/>
                      </a:solidFill>
                    </a:lnR>
                    <a:lnT w="12700">
                      <a:solidFill>
                        <a:srgbClr val="23DC6D"/>
                      </a:solidFill>
                    </a:lnT>
                    <a:lnB w="12700">
                      <a:solidFill>
                        <a:srgbClr val="23DC6D"/>
                      </a:solidFill>
                    </a:lnB>
                    <a:solidFill>
                      <a:schemeClr val="tx1"/>
                    </a:solidFill>
                  </a:tcPr>
                </a:tc>
                <a:tc>
                  <a:txBody>
                    <a:bodyPr/>
                    <a:lstStyle/>
                    <a:p>
                      <a:pPr algn="ctr"/>
                      <a:r>
                        <a:rPr lang="en-US" sz="2400">
                          <a:solidFill>
                            <a:schemeClr val="bg1"/>
                          </a:solidFill>
                        </a:rPr>
                        <a:t>0.9111</a:t>
                      </a:r>
                    </a:p>
                  </a:txBody>
                  <a:tcPr anchor="ctr">
                    <a:lnL w="12700">
                      <a:solidFill>
                        <a:srgbClr val="23DC6D"/>
                      </a:solidFill>
                    </a:lnL>
                    <a:lnR w="12700">
                      <a:solidFill>
                        <a:srgbClr val="23DC6D"/>
                      </a:solidFill>
                    </a:lnR>
                    <a:lnT w="12700">
                      <a:solidFill>
                        <a:srgbClr val="23DC6D"/>
                      </a:solidFill>
                    </a:lnT>
                    <a:lnB w="12700">
                      <a:solidFill>
                        <a:srgbClr val="23DC6D"/>
                      </a:solidFill>
                    </a:lnB>
                    <a:solidFill>
                      <a:schemeClr val="tx1"/>
                    </a:solidFill>
                  </a:tcPr>
                </a:tc>
                <a:tc>
                  <a:txBody>
                    <a:bodyPr/>
                    <a:lstStyle/>
                    <a:p>
                      <a:pPr algn="ctr"/>
                      <a:r>
                        <a:rPr lang="en-US" sz="2400">
                          <a:solidFill>
                            <a:schemeClr val="bg1"/>
                          </a:solidFill>
                        </a:rPr>
                        <a:t>0.9685</a:t>
                      </a:r>
                    </a:p>
                  </a:txBody>
                  <a:tcPr anchor="ctr">
                    <a:lnL w="12700">
                      <a:solidFill>
                        <a:srgbClr val="23DC6D"/>
                      </a:solidFill>
                    </a:lnL>
                    <a:lnR w="12700">
                      <a:solidFill>
                        <a:srgbClr val="23DC6D"/>
                      </a:solidFill>
                    </a:lnR>
                    <a:lnT w="12700">
                      <a:solidFill>
                        <a:srgbClr val="23DC6D"/>
                      </a:solidFill>
                    </a:lnT>
                    <a:lnB w="12700">
                      <a:solidFill>
                        <a:srgbClr val="23DC6D"/>
                      </a:solidFill>
                    </a:lnB>
                    <a:solidFill>
                      <a:schemeClr val="tx1"/>
                    </a:solidFill>
                  </a:tcPr>
                </a:tc>
                <a:tc>
                  <a:txBody>
                    <a:bodyPr/>
                    <a:lstStyle/>
                    <a:p>
                      <a:pPr lvl="0" algn="ctr">
                        <a:buNone/>
                      </a:pPr>
                      <a:r>
                        <a:rPr lang="en-US" sz="2400">
                          <a:solidFill>
                            <a:schemeClr val="bg1"/>
                          </a:solidFill>
                        </a:rPr>
                        <a:t>0.8095</a:t>
                      </a:r>
                    </a:p>
                  </a:txBody>
                  <a:tcPr anchor="ctr">
                    <a:lnL w="12700">
                      <a:solidFill>
                        <a:srgbClr val="23DC6D"/>
                      </a:solidFill>
                    </a:lnL>
                    <a:lnR w="12700">
                      <a:solidFill>
                        <a:srgbClr val="23DC6D"/>
                      </a:solidFill>
                    </a:lnR>
                    <a:lnT w="12700">
                      <a:solidFill>
                        <a:srgbClr val="23DC6D"/>
                      </a:solidFill>
                    </a:lnT>
                    <a:lnB w="12700">
                      <a:solidFill>
                        <a:srgbClr val="23DC6D"/>
                      </a:solidFill>
                    </a:lnB>
                    <a:solidFill>
                      <a:schemeClr val="tx1"/>
                    </a:solidFill>
                  </a:tcPr>
                </a:tc>
                <a:extLst>
                  <a:ext uri="{0D108BD9-81ED-4DB2-BD59-A6C34878D82A}">
                    <a16:rowId xmlns:a16="http://schemas.microsoft.com/office/drawing/2014/main" val="2274435661"/>
                  </a:ext>
                </a:extLst>
              </a:tr>
              <a:tr h="1016312">
                <a:tc>
                  <a:txBody>
                    <a:bodyPr/>
                    <a:lstStyle/>
                    <a:p>
                      <a:pPr lvl="0">
                        <a:buNone/>
                      </a:pPr>
                      <a:r>
                        <a:rPr lang="en-US" sz="2400" b="1">
                          <a:solidFill>
                            <a:schemeClr val="bg1"/>
                          </a:solidFill>
                        </a:rPr>
                        <a:t>Logistic Regression</a:t>
                      </a:r>
                      <a:endParaRPr lang="en-US" sz="2400">
                        <a:solidFill>
                          <a:schemeClr val="bg1"/>
                        </a:solidFill>
                      </a:endParaRPr>
                    </a:p>
                  </a:txBody>
                  <a:tcPr anchor="ctr">
                    <a:lnL w="12700">
                      <a:solidFill>
                        <a:srgbClr val="23DC6D"/>
                      </a:solidFill>
                    </a:lnL>
                    <a:lnR w="12700">
                      <a:solidFill>
                        <a:srgbClr val="23DC6D"/>
                      </a:solidFill>
                    </a:lnR>
                    <a:lnT w="12700">
                      <a:solidFill>
                        <a:srgbClr val="23DC6D"/>
                      </a:solidFill>
                    </a:lnT>
                    <a:lnB w="12700">
                      <a:solidFill>
                        <a:srgbClr val="23DC6D"/>
                      </a:solidFill>
                    </a:lnB>
                    <a:solidFill>
                      <a:schemeClr val="tx1"/>
                    </a:solidFill>
                  </a:tcPr>
                </a:tc>
                <a:tc>
                  <a:txBody>
                    <a:bodyPr/>
                    <a:lstStyle/>
                    <a:p>
                      <a:pPr lvl="0" algn="ctr">
                        <a:buNone/>
                      </a:pPr>
                      <a:r>
                        <a:rPr lang="en-US" sz="2400">
                          <a:solidFill>
                            <a:schemeClr val="bg1"/>
                          </a:solidFill>
                        </a:rPr>
                        <a:t>87.37%</a:t>
                      </a:r>
                      <a:endParaRPr lang="en-US" sz="2400"/>
                    </a:p>
                  </a:txBody>
                  <a:tcPr anchor="ctr">
                    <a:lnL w="12700">
                      <a:solidFill>
                        <a:srgbClr val="23DC6D"/>
                      </a:solidFill>
                    </a:lnL>
                    <a:lnR w="12700">
                      <a:solidFill>
                        <a:srgbClr val="23DC6D"/>
                      </a:solidFill>
                    </a:lnR>
                    <a:lnT w="12700">
                      <a:solidFill>
                        <a:srgbClr val="23DC6D"/>
                      </a:solidFill>
                    </a:lnT>
                    <a:lnB w="12700">
                      <a:solidFill>
                        <a:srgbClr val="23DC6D"/>
                      </a:solidFill>
                    </a:lnB>
                    <a:solidFill>
                      <a:schemeClr val="tx1"/>
                    </a:solidFill>
                  </a:tcPr>
                </a:tc>
                <a:tc>
                  <a:txBody>
                    <a:bodyPr/>
                    <a:lstStyle/>
                    <a:p>
                      <a:pPr algn="ctr"/>
                      <a:r>
                        <a:rPr lang="en-US" sz="2400">
                          <a:solidFill>
                            <a:schemeClr val="bg1"/>
                          </a:solidFill>
                        </a:rPr>
                        <a:t>0.8601</a:t>
                      </a:r>
                    </a:p>
                  </a:txBody>
                  <a:tcPr anchor="ctr">
                    <a:lnL w="12700">
                      <a:solidFill>
                        <a:srgbClr val="23DC6D"/>
                      </a:solidFill>
                    </a:lnL>
                    <a:lnR w="12700">
                      <a:solidFill>
                        <a:srgbClr val="23DC6D"/>
                      </a:solidFill>
                    </a:lnR>
                    <a:lnT w="12700">
                      <a:solidFill>
                        <a:srgbClr val="23DC6D"/>
                      </a:solidFill>
                    </a:lnT>
                    <a:lnB w="12700">
                      <a:solidFill>
                        <a:srgbClr val="23DC6D"/>
                      </a:solidFill>
                    </a:lnB>
                    <a:solidFill>
                      <a:schemeClr val="tx1"/>
                    </a:solidFill>
                  </a:tcPr>
                </a:tc>
                <a:tc>
                  <a:txBody>
                    <a:bodyPr/>
                    <a:lstStyle/>
                    <a:p>
                      <a:pPr algn="ctr"/>
                      <a:r>
                        <a:rPr lang="en-US" sz="2400">
                          <a:solidFill>
                            <a:schemeClr val="bg1"/>
                          </a:solidFill>
                        </a:rPr>
                        <a:t>0.9685</a:t>
                      </a:r>
                    </a:p>
                  </a:txBody>
                  <a:tcPr anchor="ctr">
                    <a:lnL w="12700">
                      <a:solidFill>
                        <a:srgbClr val="23DC6D"/>
                      </a:solidFill>
                    </a:lnL>
                    <a:lnR w="12700">
                      <a:solidFill>
                        <a:srgbClr val="23DC6D"/>
                      </a:solidFill>
                    </a:lnR>
                    <a:lnT w="12700">
                      <a:solidFill>
                        <a:srgbClr val="23DC6D"/>
                      </a:solidFill>
                    </a:lnT>
                    <a:lnB w="12700">
                      <a:solidFill>
                        <a:srgbClr val="23DC6D"/>
                      </a:solidFill>
                    </a:lnB>
                    <a:solidFill>
                      <a:schemeClr val="tx1"/>
                    </a:solidFill>
                  </a:tcPr>
                </a:tc>
                <a:tc>
                  <a:txBody>
                    <a:bodyPr/>
                    <a:lstStyle/>
                    <a:p>
                      <a:pPr lvl="0" algn="ctr">
                        <a:buNone/>
                      </a:pPr>
                      <a:r>
                        <a:rPr lang="en-US" sz="2400">
                          <a:solidFill>
                            <a:schemeClr val="bg1"/>
                          </a:solidFill>
                        </a:rPr>
                        <a:t>0.6825</a:t>
                      </a:r>
                    </a:p>
                  </a:txBody>
                  <a:tcPr anchor="ctr">
                    <a:lnL w="12700">
                      <a:solidFill>
                        <a:srgbClr val="23DC6D"/>
                      </a:solidFill>
                    </a:lnL>
                    <a:lnR w="12700">
                      <a:solidFill>
                        <a:srgbClr val="23DC6D"/>
                      </a:solidFill>
                    </a:lnR>
                    <a:lnT w="12700">
                      <a:solidFill>
                        <a:srgbClr val="23DC6D"/>
                      </a:solidFill>
                    </a:lnT>
                    <a:lnB w="12700">
                      <a:solidFill>
                        <a:srgbClr val="23DC6D"/>
                      </a:solidFill>
                    </a:lnB>
                    <a:solidFill>
                      <a:schemeClr val="tx1"/>
                    </a:solidFill>
                  </a:tcPr>
                </a:tc>
                <a:extLst>
                  <a:ext uri="{0D108BD9-81ED-4DB2-BD59-A6C34878D82A}">
                    <a16:rowId xmlns:a16="http://schemas.microsoft.com/office/drawing/2014/main" val="853442291"/>
                  </a:ext>
                </a:extLst>
              </a:tr>
              <a:tr h="1016312">
                <a:tc>
                  <a:txBody>
                    <a:bodyPr/>
                    <a:lstStyle/>
                    <a:p>
                      <a:r>
                        <a:rPr lang="en-US" sz="2400" b="1">
                          <a:solidFill>
                            <a:schemeClr val="bg1"/>
                          </a:solidFill>
                        </a:rPr>
                        <a:t>Support Vector Machine (SVM)</a:t>
                      </a:r>
                      <a:endParaRPr lang="en-US" sz="2400">
                        <a:solidFill>
                          <a:schemeClr val="bg1"/>
                        </a:solidFill>
                      </a:endParaRPr>
                    </a:p>
                  </a:txBody>
                  <a:tcPr anchor="ctr">
                    <a:lnL w="12700">
                      <a:solidFill>
                        <a:srgbClr val="23DC6D"/>
                      </a:solidFill>
                    </a:lnL>
                    <a:lnR w="12700">
                      <a:solidFill>
                        <a:srgbClr val="23DC6D"/>
                      </a:solidFill>
                    </a:lnR>
                    <a:lnT w="12700">
                      <a:solidFill>
                        <a:srgbClr val="23DC6D"/>
                      </a:solidFill>
                    </a:lnT>
                    <a:lnB w="12700">
                      <a:solidFill>
                        <a:srgbClr val="23DC6D"/>
                      </a:solidFill>
                    </a:lnB>
                    <a:solidFill>
                      <a:schemeClr val="tx1"/>
                    </a:solidFill>
                  </a:tcPr>
                </a:tc>
                <a:tc>
                  <a:txBody>
                    <a:bodyPr/>
                    <a:lstStyle/>
                    <a:p>
                      <a:pPr algn="ctr"/>
                      <a:r>
                        <a:rPr lang="en-US" sz="2400">
                          <a:solidFill>
                            <a:schemeClr val="bg1"/>
                          </a:solidFill>
                        </a:rPr>
                        <a:t>85.34%</a:t>
                      </a:r>
                    </a:p>
                  </a:txBody>
                  <a:tcPr anchor="ctr">
                    <a:lnL w="12700">
                      <a:solidFill>
                        <a:srgbClr val="23DC6D"/>
                      </a:solidFill>
                    </a:lnL>
                    <a:lnR w="12700">
                      <a:solidFill>
                        <a:srgbClr val="23DC6D"/>
                      </a:solidFill>
                    </a:lnR>
                    <a:lnT w="12700">
                      <a:solidFill>
                        <a:srgbClr val="23DC6D"/>
                      </a:solidFill>
                    </a:lnT>
                    <a:lnB w="12700">
                      <a:solidFill>
                        <a:srgbClr val="23DC6D"/>
                      </a:solidFill>
                    </a:lnB>
                    <a:solidFill>
                      <a:schemeClr val="tx1"/>
                    </a:solidFill>
                  </a:tcPr>
                </a:tc>
                <a:tc>
                  <a:txBody>
                    <a:bodyPr/>
                    <a:lstStyle/>
                    <a:p>
                      <a:pPr lvl="0" algn="ctr">
                        <a:buNone/>
                      </a:pPr>
                      <a:r>
                        <a:rPr lang="en-US" sz="2400">
                          <a:solidFill>
                            <a:schemeClr val="bg1"/>
                          </a:solidFill>
                        </a:rPr>
                        <a:t>0.9268</a:t>
                      </a:r>
                      <a:endParaRPr lang="en-US"/>
                    </a:p>
                  </a:txBody>
                  <a:tcPr anchor="ctr">
                    <a:lnL w="12700">
                      <a:solidFill>
                        <a:srgbClr val="23DC6D"/>
                      </a:solidFill>
                    </a:lnL>
                    <a:lnR w="12700">
                      <a:solidFill>
                        <a:srgbClr val="23DC6D"/>
                      </a:solidFill>
                    </a:lnR>
                    <a:lnT w="12700">
                      <a:solidFill>
                        <a:srgbClr val="23DC6D"/>
                      </a:solidFill>
                    </a:lnT>
                    <a:lnB w="12700">
                      <a:solidFill>
                        <a:srgbClr val="23DC6D"/>
                      </a:solidFill>
                    </a:lnB>
                    <a:solidFill>
                      <a:schemeClr val="tx1"/>
                    </a:solidFill>
                  </a:tcPr>
                </a:tc>
                <a:tc>
                  <a:txBody>
                    <a:bodyPr/>
                    <a:lstStyle/>
                    <a:p>
                      <a:pPr lvl="0" algn="ctr">
                        <a:buNone/>
                      </a:pPr>
                      <a:r>
                        <a:rPr lang="en-US" sz="2400">
                          <a:solidFill>
                            <a:schemeClr val="bg1"/>
                          </a:solidFill>
                        </a:rPr>
                        <a:t>0.6032</a:t>
                      </a:r>
                      <a:endParaRPr lang="en-US"/>
                    </a:p>
                  </a:txBody>
                  <a:tcPr anchor="ctr">
                    <a:lnL w="12700">
                      <a:solidFill>
                        <a:srgbClr val="23DC6D"/>
                      </a:solidFill>
                    </a:lnL>
                    <a:lnR w="12700">
                      <a:solidFill>
                        <a:srgbClr val="23DC6D"/>
                      </a:solidFill>
                    </a:lnR>
                    <a:lnT w="12700">
                      <a:solidFill>
                        <a:srgbClr val="23DC6D"/>
                      </a:solidFill>
                    </a:lnT>
                    <a:lnB w="12700">
                      <a:solidFill>
                        <a:srgbClr val="23DC6D"/>
                      </a:solidFill>
                    </a:lnB>
                    <a:solidFill>
                      <a:schemeClr val="tx1"/>
                    </a:solidFill>
                  </a:tcPr>
                </a:tc>
                <a:tc>
                  <a:txBody>
                    <a:bodyPr/>
                    <a:lstStyle/>
                    <a:p>
                      <a:pPr lvl="0" algn="ctr">
                        <a:buNone/>
                      </a:pPr>
                      <a:r>
                        <a:rPr lang="en-US" sz="2400">
                          <a:solidFill>
                            <a:schemeClr val="bg1"/>
                          </a:solidFill>
                        </a:rPr>
                        <a:t>0.9766</a:t>
                      </a:r>
                      <a:endParaRPr lang="en-US"/>
                    </a:p>
                  </a:txBody>
                  <a:tcPr anchor="ctr">
                    <a:lnL w="12700">
                      <a:solidFill>
                        <a:srgbClr val="23DC6D"/>
                      </a:solidFill>
                    </a:lnL>
                    <a:lnR w="12700">
                      <a:solidFill>
                        <a:srgbClr val="23DC6D"/>
                      </a:solidFill>
                    </a:lnR>
                    <a:lnT w="12700">
                      <a:solidFill>
                        <a:srgbClr val="23DC6D"/>
                      </a:solidFill>
                    </a:lnT>
                    <a:lnB w="12700">
                      <a:solidFill>
                        <a:srgbClr val="23DC6D"/>
                      </a:solidFill>
                    </a:lnB>
                    <a:solidFill>
                      <a:schemeClr val="tx1"/>
                    </a:solidFill>
                  </a:tcPr>
                </a:tc>
                <a:extLst>
                  <a:ext uri="{0D108BD9-81ED-4DB2-BD59-A6C34878D82A}">
                    <a16:rowId xmlns:a16="http://schemas.microsoft.com/office/drawing/2014/main" val="1947351032"/>
                  </a:ext>
                </a:extLst>
              </a:tr>
              <a:tr h="1016312">
                <a:tc>
                  <a:txBody>
                    <a:bodyPr/>
                    <a:lstStyle/>
                    <a:p>
                      <a:pPr lvl="0">
                        <a:buNone/>
                      </a:pPr>
                      <a:r>
                        <a:rPr lang="en-US" sz="2400" b="1">
                          <a:solidFill>
                            <a:schemeClr val="bg1"/>
                          </a:solidFill>
                        </a:rPr>
                        <a:t>k-Nearest Neighbors (</a:t>
                      </a:r>
                      <a:r>
                        <a:rPr lang="en-US" sz="2400" b="1" err="1">
                          <a:solidFill>
                            <a:schemeClr val="bg1"/>
                          </a:solidFill>
                        </a:rPr>
                        <a:t>kNN</a:t>
                      </a:r>
                      <a:r>
                        <a:rPr lang="en-US" sz="2400" b="1">
                          <a:solidFill>
                            <a:schemeClr val="bg1"/>
                          </a:solidFill>
                        </a:rPr>
                        <a:t>)</a:t>
                      </a:r>
                      <a:endParaRPr lang="en-US" sz="2400">
                        <a:solidFill>
                          <a:schemeClr val="bg1"/>
                        </a:solidFill>
                      </a:endParaRPr>
                    </a:p>
                  </a:txBody>
                  <a:tcPr anchor="ctr">
                    <a:lnL w="12700">
                      <a:solidFill>
                        <a:srgbClr val="23DC6D"/>
                      </a:solidFill>
                    </a:lnL>
                    <a:lnR w="12700">
                      <a:solidFill>
                        <a:srgbClr val="23DC6D"/>
                      </a:solidFill>
                    </a:lnR>
                    <a:lnT w="12700">
                      <a:solidFill>
                        <a:srgbClr val="23DC6D"/>
                      </a:solidFill>
                    </a:lnT>
                    <a:lnB w="12700">
                      <a:solidFill>
                        <a:srgbClr val="23DC6D"/>
                      </a:solidFill>
                    </a:lnB>
                    <a:solidFill>
                      <a:schemeClr val="tx1"/>
                    </a:solidFill>
                  </a:tcPr>
                </a:tc>
                <a:tc>
                  <a:txBody>
                    <a:bodyPr/>
                    <a:lstStyle/>
                    <a:p>
                      <a:pPr lvl="0" algn="ctr">
                        <a:buNone/>
                      </a:pPr>
                      <a:r>
                        <a:rPr lang="en-US" sz="2400">
                          <a:solidFill>
                            <a:schemeClr val="bg1"/>
                          </a:solidFill>
                        </a:rPr>
                        <a:t>79.06%</a:t>
                      </a:r>
                      <a:endParaRPr lang="en-US" sz="2400"/>
                    </a:p>
                  </a:txBody>
                  <a:tcPr anchor="ctr">
                    <a:lnL w="12700">
                      <a:solidFill>
                        <a:srgbClr val="23DC6D"/>
                      </a:solidFill>
                    </a:lnL>
                    <a:lnR w="12700">
                      <a:solidFill>
                        <a:srgbClr val="23DC6D"/>
                      </a:solidFill>
                    </a:lnR>
                    <a:lnT w="12700">
                      <a:solidFill>
                        <a:srgbClr val="23DC6D"/>
                      </a:solidFill>
                    </a:lnT>
                    <a:lnB w="12700">
                      <a:solidFill>
                        <a:srgbClr val="23DC6D"/>
                      </a:solidFill>
                    </a:lnB>
                    <a:solidFill>
                      <a:schemeClr val="tx1"/>
                    </a:solidFill>
                  </a:tcPr>
                </a:tc>
                <a:tc>
                  <a:txBody>
                    <a:bodyPr/>
                    <a:lstStyle/>
                    <a:p>
                      <a:pPr algn="ctr"/>
                      <a:r>
                        <a:rPr lang="en-US" sz="2400" b="0" i="0" u="none" strike="noStrike" cap="none">
                          <a:solidFill>
                            <a:schemeClr val="bg1"/>
                          </a:solidFill>
                          <a:latin typeface="+mn-lt"/>
                          <a:ea typeface="+mn-ea"/>
                          <a:cs typeface="+mn-cs"/>
                          <a:sym typeface="Arial"/>
                        </a:rPr>
                        <a:t>0.7515</a:t>
                      </a:r>
                    </a:p>
                  </a:txBody>
                  <a:tcPr anchor="ctr">
                    <a:lnL w="12700">
                      <a:solidFill>
                        <a:srgbClr val="23DC6D"/>
                      </a:solidFill>
                    </a:lnL>
                    <a:lnR w="12700">
                      <a:solidFill>
                        <a:srgbClr val="23DC6D"/>
                      </a:solidFill>
                    </a:lnR>
                    <a:lnT w="12700">
                      <a:solidFill>
                        <a:srgbClr val="23DC6D"/>
                      </a:solidFill>
                    </a:lnT>
                    <a:lnB w="12700">
                      <a:solidFill>
                        <a:srgbClr val="23DC6D"/>
                      </a:solidFill>
                    </a:lnB>
                    <a:solidFill>
                      <a:schemeClr val="tx1"/>
                    </a:solidFill>
                  </a:tcPr>
                </a:tc>
                <a:tc>
                  <a:txBody>
                    <a:bodyPr/>
                    <a:lstStyle/>
                    <a:p>
                      <a:pPr algn="ctr"/>
                      <a:r>
                        <a:rPr lang="en-US" sz="2400" b="0" i="0" u="none" strike="noStrike" cap="none">
                          <a:solidFill>
                            <a:schemeClr val="bg1"/>
                          </a:solidFill>
                          <a:latin typeface="+mn-lt"/>
                          <a:ea typeface="+mn-ea"/>
                          <a:cs typeface="+mn-cs"/>
                        </a:rPr>
                        <a:t>0.9922</a:t>
                      </a:r>
                      <a:endParaRPr lang="en-US" sz="2400" b="0" i="0" u="none" strike="noStrike" cap="none">
                        <a:solidFill>
                          <a:schemeClr val="bg1"/>
                        </a:solidFill>
                        <a:latin typeface="+mn-lt"/>
                        <a:ea typeface="+mn-ea"/>
                        <a:cs typeface="+mn-cs"/>
                        <a:sym typeface="Arial"/>
                      </a:endParaRPr>
                    </a:p>
                  </a:txBody>
                  <a:tcPr anchor="ctr">
                    <a:lnL w="12700">
                      <a:solidFill>
                        <a:srgbClr val="23DC6D"/>
                      </a:solidFill>
                    </a:lnL>
                    <a:lnR w="12700">
                      <a:solidFill>
                        <a:srgbClr val="23DC6D"/>
                      </a:solidFill>
                    </a:lnR>
                    <a:lnT w="12700">
                      <a:solidFill>
                        <a:srgbClr val="23DC6D"/>
                      </a:solidFill>
                    </a:lnT>
                    <a:lnB w="12700">
                      <a:solidFill>
                        <a:srgbClr val="23DC6D"/>
                      </a:solidFill>
                    </a:lnB>
                    <a:solidFill>
                      <a:schemeClr val="tx1"/>
                    </a:solidFill>
                  </a:tcPr>
                </a:tc>
                <a:tc>
                  <a:txBody>
                    <a:bodyPr/>
                    <a:lstStyle/>
                    <a:p>
                      <a:pPr lvl="0" algn="ctr">
                        <a:buNone/>
                      </a:pPr>
                      <a:r>
                        <a:rPr lang="en-US" sz="2400" b="0" i="0" u="none" strike="noStrike" cap="none">
                          <a:solidFill>
                            <a:schemeClr val="bg1"/>
                          </a:solidFill>
                          <a:latin typeface="+mn-lt"/>
                          <a:ea typeface="+mn-ea"/>
                          <a:cs typeface="+mn-cs"/>
                        </a:rPr>
                        <a:t>0.3333</a:t>
                      </a:r>
                      <a:endParaRPr lang="en-US" sz="2400" b="0" i="0" u="none" strike="noStrike" cap="none">
                        <a:solidFill>
                          <a:schemeClr val="bg1"/>
                        </a:solidFill>
                        <a:latin typeface="+mn-lt"/>
                        <a:ea typeface="+mn-ea"/>
                        <a:cs typeface="+mn-cs"/>
                        <a:sym typeface="Arial"/>
                      </a:endParaRPr>
                    </a:p>
                  </a:txBody>
                  <a:tcPr anchor="ctr">
                    <a:lnL w="12700">
                      <a:solidFill>
                        <a:srgbClr val="23DC6D"/>
                      </a:solidFill>
                    </a:lnL>
                    <a:lnR w="12700">
                      <a:solidFill>
                        <a:srgbClr val="23DC6D"/>
                      </a:solidFill>
                    </a:lnR>
                    <a:lnT w="12700">
                      <a:solidFill>
                        <a:srgbClr val="23DC6D"/>
                      </a:solidFill>
                    </a:lnT>
                    <a:lnB w="12700">
                      <a:solidFill>
                        <a:srgbClr val="23DC6D"/>
                      </a:solidFill>
                    </a:lnB>
                    <a:solidFill>
                      <a:schemeClr val="tx1"/>
                    </a:solidFill>
                  </a:tcPr>
                </a:tc>
                <a:extLst>
                  <a:ext uri="{0D108BD9-81ED-4DB2-BD59-A6C34878D82A}">
                    <a16:rowId xmlns:a16="http://schemas.microsoft.com/office/drawing/2014/main" val="67869136"/>
                  </a:ext>
                </a:extLst>
              </a:tr>
            </a:tbl>
          </a:graphicData>
        </a:graphic>
      </p:graphicFrame>
      <p:pic>
        <p:nvPicPr>
          <p:cNvPr id="2" name="Picture 1" descr="A graph showing a number of streams&#10;&#10;AI-generated content may be incorrect.">
            <a:extLst>
              <a:ext uri="{FF2B5EF4-FFF2-40B4-BE49-F238E27FC236}">
                <a16:creationId xmlns:a16="http://schemas.microsoft.com/office/drawing/2014/main" id="{E54F1DE1-4A20-6D4A-86D0-6EFCEE044C17}"/>
              </a:ext>
            </a:extLst>
          </p:cNvPr>
          <p:cNvPicPr>
            <a:picLocks noChangeAspect="1"/>
          </p:cNvPicPr>
          <p:nvPr/>
        </p:nvPicPr>
        <p:blipFill>
          <a:blip r:embed="rId5"/>
          <a:stretch>
            <a:fillRect/>
          </a:stretch>
        </p:blipFill>
        <p:spPr>
          <a:xfrm>
            <a:off x="10620086" y="824290"/>
            <a:ext cx="7518750" cy="5266650"/>
          </a:xfrm>
          <a:prstGeom prst="rect">
            <a:avLst/>
          </a:prstGeom>
        </p:spPr>
      </p:pic>
      <p:graphicFrame>
        <p:nvGraphicFramePr>
          <p:cNvPr id="5" name="Table 4">
            <a:extLst>
              <a:ext uri="{FF2B5EF4-FFF2-40B4-BE49-F238E27FC236}">
                <a16:creationId xmlns:a16="http://schemas.microsoft.com/office/drawing/2014/main" id="{3C0E8A99-8D6E-1830-8100-10ECFDB17A08}"/>
              </a:ext>
            </a:extLst>
          </p:cNvPr>
          <p:cNvGraphicFramePr>
            <a:graphicFrameLocks noGrp="1"/>
          </p:cNvGraphicFramePr>
          <p:nvPr>
            <p:extLst>
              <p:ext uri="{D42A27DB-BD31-4B8C-83A1-F6EECF244321}">
                <p14:modId xmlns:p14="http://schemas.microsoft.com/office/powerpoint/2010/main" val="437590985"/>
              </p:ext>
            </p:extLst>
          </p:nvPr>
        </p:nvGraphicFramePr>
        <p:xfrm>
          <a:off x="13416653" y="6570857"/>
          <a:ext cx="2266950" cy="1638300"/>
        </p:xfrm>
        <a:graphic>
          <a:graphicData uri="http://schemas.openxmlformats.org/drawingml/2006/table">
            <a:tbl>
              <a:tblPr bandRow="1">
                <a:tableStyleId>{69C7853C-536D-4A76-A0AE-DD22124D55A5}</a:tableStyleId>
              </a:tblPr>
              <a:tblGrid>
                <a:gridCol w="1133475">
                  <a:extLst>
                    <a:ext uri="{9D8B030D-6E8A-4147-A177-3AD203B41FA5}">
                      <a16:colId xmlns:a16="http://schemas.microsoft.com/office/drawing/2014/main" val="1938652037"/>
                    </a:ext>
                  </a:extLst>
                </a:gridCol>
                <a:gridCol w="1133475">
                  <a:extLst>
                    <a:ext uri="{9D8B030D-6E8A-4147-A177-3AD203B41FA5}">
                      <a16:colId xmlns:a16="http://schemas.microsoft.com/office/drawing/2014/main" val="1431989013"/>
                    </a:ext>
                  </a:extLst>
                </a:gridCol>
              </a:tblGrid>
              <a:tr h="819150">
                <a:tc>
                  <a:txBody>
                    <a:bodyPr/>
                    <a:lstStyle/>
                    <a:p>
                      <a:pPr algn="l" fontAlgn="base">
                        <a:lnSpc>
                          <a:spcPts val="3825"/>
                        </a:lnSpc>
                        <a:buNone/>
                      </a:pPr>
                      <a:r>
                        <a:rPr lang="en-US" sz="3200" u="none" strike="noStrike">
                          <a:solidFill>
                            <a:srgbClr val="000000"/>
                          </a:solidFill>
                          <a:effectLst/>
                        </a:rPr>
                        <a:t>0</a:t>
                      </a:r>
                      <a:endParaRPr lang="en-US">
                        <a:solidFill>
                          <a:srgbClr val="FFFFFF"/>
                        </a:solidFill>
                        <a:effectLst/>
                      </a:endParaRPr>
                    </a:p>
                  </a:txBody>
                  <a:tcPr/>
                </a:tc>
                <a:tc>
                  <a:txBody>
                    <a:bodyPr/>
                    <a:lstStyle/>
                    <a:p>
                      <a:pPr algn="l" fontAlgn="base">
                        <a:lnSpc>
                          <a:spcPts val="3825"/>
                        </a:lnSpc>
                        <a:buNone/>
                      </a:pPr>
                      <a:r>
                        <a:rPr lang="en-US" sz="3200" u="none" strike="noStrike">
                          <a:solidFill>
                            <a:srgbClr val="000000"/>
                          </a:solidFill>
                          <a:effectLst/>
                        </a:rPr>
                        <a:t>1</a:t>
                      </a:r>
                      <a:endParaRPr lang="en-US">
                        <a:solidFill>
                          <a:srgbClr val="FFFFFF"/>
                        </a:solidFill>
                        <a:effectLst/>
                      </a:endParaRPr>
                    </a:p>
                  </a:txBody>
                  <a:tcPr/>
                </a:tc>
                <a:extLst>
                  <a:ext uri="{0D108BD9-81ED-4DB2-BD59-A6C34878D82A}">
                    <a16:rowId xmlns:a16="http://schemas.microsoft.com/office/drawing/2014/main" val="2835543277"/>
                  </a:ext>
                </a:extLst>
              </a:tr>
              <a:tr h="819150">
                <a:tc>
                  <a:txBody>
                    <a:bodyPr/>
                    <a:lstStyle/>
                    <a:p>
                      <a:pPr algn="l" fontAlgn="base">
                        <a:lnSpc>
                          <a:spcPts val="3825"/>
                        </a:lnSpc>
                        <a:buNone/>
                      </a:pPr>
                      <a:r>
                        <a:rPr lang="en-US" sz="3200" u="none" strike="noStrike">
                          <a:solidFill>
                            <a:srgbClr val="000000"/>
                          </a:solidFill>
                          <a:effectLst/>
                        </a:rPr>
                        <a:t>651</a:t>
                      </a:r>
                      <a:endParaRPr lang="en-US">
                        <a:solidFill>
                          <a:srgbClr val="000000"/>
                        </a:solidFill>
                        <a:effectLst/>
                      </a:endParaRPr>
                    </a:p>
                  </a:txBody>
                  <a:tcPr/>
                </a:tc>
                <a:tc>
                  <a:txBody>
                    <a:bodyPr/>
                    <a:lstStyle/>
                    <a:p>
                      <a:pPr algn="l" fontAlgn="base">
                        <a:lnSpc>
                          <a:spcPts val="3825"/>
                        </a:lnSpc>
                        <a:buNone/>
                      </a:pPr>
                      <a:r>
                        <a:rPr lang="en-US" sz="3200" u="none" strike="noStrike">
                          <a:solidFill>
                            <a:srgbClr val="000000"/>
                          </a:solidFill>
                          <a:effectLst/>
                        </a:rPr>
                        <a:t>301</a:t>
                      </a:r>
                      <a:endParaRPr lang="en-US">
                        <a:solidFill>
                          <a:srgbClr val="000000"/>
                        </a:solidFill>
                        <a:effectLst/>
                      </a:endParaRPr>
                    </a:p>
                  </a:txBody>
                  <a:tcPr/>
                </a:tc>
                <a:extLst>
                  <a:ext uri="{0D108BD9-81ED-4DB2-BD59-A6C34878D82A}">
                    <a16:rowId xmlns:a16="http://schemas.microsoft.com/office/drawing/2014/main" val="3803903893"/>
                  </a:ext>
                </a:extLst>
              </a:tr>
            </a:tbl>
          </a:graphicData>
        </a:graphic>
      </p:graphicFrame>
      <p:sp>
        <p:nvSpPr>
          <p:cNvPr id="7" name="TextBox 6">
            <a:extLst>
              <a:ext uri="{FF2B5EF4-FFF2-40B4-BE49-F238E27FC236}">
                <a16:creationId xmlns:a16="http://schemas.microsoft.com/office/drawing/2014/main" id="{1BB21084-3782-4079-312E-CBB31C04456B}"/>
              </a:ext>
            </a:extLst>
          </p:cNvPr>
          <p:cNvSpPr txBox="1"/>
          <p:nvPr/>
        </p:nvSpPr>
        <p:spPr>
          <a:xfrm>
            <a:off x="5590641" y="8484179"/>
            <a:ext cx="7106717"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b="1"/>
              <a:t>Significant class imbalance which could affect accuracy of prediction</a:t>
            </a:r>
          </a:p>
        </p:txBody>
      </p:sp>
    </p:spTree>
  </p:cSld>
  <p:clrMapOvr>
    <a:masterClrMapping/>
  </p:clrMapOvr>
  <p:transition spd="slow" advTm="0">
    <p:push/>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CC65F-DB4F-B0AB-2596-020519292A7E}"/>
              </a:ext>
            </a:extLst>
          </p:cNvPr>
          <p:cNvSpPr>
            <a:spLocks noGrp="1"/>
          </p:cNvSpPr>
          <p:nvPr>
            <p:ph type="title"/>
          </p:nvPr>
        </p:nvSpPr>
        <p:spPr>
          <a:xfrm>
            <a:off x="1497449" y="945600"/>
            <a:ext cx="14115589" cy="1166400"/>
          </a:xfrm>
        </p:spPr>
        <p:txBody>
          <a:bodyPr/>
          <a:lstStyle/>
          <a:p>
            <a:r>
              <a:rPr lang="en-US"/>
              <a:t>Limitations + Future Directions</a:t>
            </a:r>
          </a:p>
        </p:txBody>
      </p:sp>
      <p:sp>
        <p:nvSpPr>
          <p:cNvPr id="4" name="Subtitle 3">
            <a:extLst>
              <a:ext uri="{FF2B5EF4-FFF2-40B4-BE49-F238E27FC236}">
                <a16:creationId xmlns:a16="http://schemas.microsoft.com/office/drawing/2014/main" id="{9564FA6E-4A9D-DAF6-98C4-83671FBE6301}"/>
              </a:ext>
            </a:extLst>
          </p:cNvPr>
          <p:cNvSpPr>
            <a:spLocks noGrp="1"/>
          </p:cNvSpPr>
          <p:nvPr>
            <p:ph type="subTitle" idx="1"/>
          </p:nvPr>
        </p:nvSpPr>
        <p:spPr>
          <a:xfrm>
            <a:off x="2319125" y="3204334"/>
            <a:ext cx="8125200" cy="574500"/>
          </a:xfrm>
        </p:spPr>
        <p:txBody>
          <a:bodyPr/>
          <a:lstStyle/>
          <a:p>
            <a:r>
              <a:rPr lang="en-US"/>
              <a:t>Class Imbalance</a:t>
            </a:r>
          </a:p>
        </p:txBody>
      </p:sp>
      <p:sp>
        <p:nvSpPr>
          <p:cNvPr id="5" name="Subtitle 4">
            <a:extLst>
              <a:ext uri="{FF2B5EF4-FFF2-40B4-BE49-F238E27FC236}">
                <a16:creationId xmlns:a16="http://schemas.microsoft.com/office/drawing/2014/main" id="{7ED20E4B-5065-0A35-01F0-0CBA912D0F35}"/>
              </a:ext>
            </a:extLst>
          </p:cNvPr>
          <p:cNvSpPr>
            <a:spLocks noGrp="1"/>
          </p:cNvSpPr>
          <p:nvPr>
            <p:ph type="subTitle" idx="3"/>
          </p:nvPr>
        </p:nvSpPr>
        <p:spPr>
          <a:xfrm>
            <a:off x="2319125" y="4463417"/>
            <a:ext cx="8110490" cy="565500"/>
          </a:xfrm>
        </p:spPr>
        <p:txBody>
          <a:bodyPr/>
          <a:lstStyle/>
          <a:p>
            <a:r>
              <a:rPr lang="en-US"/>
              <a:t>Hyperparameter Tuning</a:t>
            </a:r>
          </a:p>
        </p:txBody>
      </p:sp>
      <p:sp>
        <p:nvSpPr>
          <p:cNvPr id="6" name="Subtitle 5">
            <a:extLst>
              <a:ext uri="{FF2B5EF4-FFF2-40B4-BE49-F238E27FC236}">
                <a16:creationId xmlns:a16="http://schemas.microsoft.com/office/drawing/2014/main" id="{ADBE14D2-463B-2B89-B360-53DD0A0167C7}"/>
              </a:ext>
            </a:extLst>
          </p:cNvPr>
          <p:cNvSpPr>
            <a:spLocks noGrp="1"/>
          </p:cNvSpPr>
          <p:nvPr>
            <p:ph type="subTitle" idx="4"/>
          </p:nvPr>
        </p:nvSpPr>
        <p:spPr>
          <a:xfrm>
            <a:off x="2319125" y="5823583"/>
            <a:ext cx="8134200" cy="538500"/>
          </a:xfrm>
        </p:spPr>
        <p:txBody>
          <a:bodyPr/>
          <a:lstStyle/>
          <a:p>
            <a:r>
              <a:rPr lang="en-US" sz="4800"/>
              <a:t>Limited Number of Features</a:t>
            </a:r>
            <a:endParaRPr lang="en-US" sz="4800">
              <a:solidFill>
                <a:srgbClr val="000000"/>
              </a:solidFill>
            </a:endParaRPr>
          </a:p>
          <a:p>
            <a:endParaRPr lang="en-US"/>
          </a:p>
        </p:txBody>
      </p:sp>
      <p:sp>
        <p:nvSpPr>
          <p:cNvPr id="7" name="Subtitle 6">
            <a:extLst>
              <a:ext uri="{FF2B5EF4-FFF2-40B4-BE49-F238E27FC236}">
                <a16:creationId xmlns:a16="http://schemas.microsoft.com/office/drawing/2014/main" id="{D68E9CE4-BEBB-10CC-191C-C068304EAD61}"/>
              </a:ext>
            </a:extLst>
          </p:cNvPr>
          <p:cNvSpPr>
            <a:spLocks noGrp="1"/>
          </p:cNvSpPr>
          <p:nvPr>
            <p:ph type="subTitle" idx="5"/>
          </p:nvPr>
        </p:nvSpPr>
        <p:spPr>
          <a:xfrm>
            <a:off x="2319124" y="7195687"/>
            <a:ext cx="10494388" cy="544945"/>
          </a:xfrm>
        </p:spPr>
        <p:txBody>
          <a:bodyPr/>
          <a:lstStyle/>
          <a:p>
            <a:r>
              <a:rPr lang="en-US" sz="4800"/>
              <a:t>Lyrical Analysis, Genre Classification</a:t>
            </a:r>
            <a:endParaRPr lang="en-US" sz="4800">
              <a:solidFill>
                <a:srgbClr val="000000"/>
              </a:solidFill>
            </a:endParaRPr>
          </a:p>
          <a:p>
            <a:endParaRPr lang="en-US"/>
          </a:p>
        </p:txBody>
      </p:sp>
      <p:sp>
        <p:nvSpPr>
          <p:cNvPr id="3" name="Rectangle 2">
            <a:extLst>
              <a:ext uri="{FF2B5EF4-FFF2-40B4-BE49-F238E27FC236}">
                <a16:creationId xmlns:a16="http://schemas.microsoft.com/office/drawing/2014/main" id="{328AEE42-1D57-ADEA-52DB-AC4BD02C72A1}"/>
              </a:ext>
            </a:extLst>
          </p:cNvPr>
          <p:cNvSpPr/>
          <p:nvPr/>
        </p:nvSpPr>
        <p:spPr>
          <a:xfrm>
            <a:off x="1462216" y="8526161"/>
            <a:ext cx="1070918" cy="803189"/>
          </a:xfrm>
          <a:prstGeom prst="rect">
            <a:avLst/>
          </a:prstGeom>
          <a:solidFill>
            <a:srgbClr val="00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50796721"/>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4F7E20C-095B-2BFB-3013-7EB4D70381AF}"/>
              </a:ext>
            </a:extLst>
          </p:cNvPr>
          <p:cNvSpPr>
            <a:spLocks noGrp="1"/>
          </p:cNvSpPr>
          <p:nvPr>
            <p:ph type="title" idx="2"/>
          </p:nvPr>
        </p:nvSpPr>
        <p:spPr>
          <a:xfrm>
            <a:off x="9978425" y="981375"/>
            <a:ext cx="7867800" cy="3659700"/>
          </a:xfrm>
        </p:spPr>
        <p:txBody>
          <a:bodyPr/>
          <a:lstStyle/>
          <a:p>
            <a:r>
              <a:rPr lang="en-US" sz="2800">
                <a:solidFill>
                  <a:srgbClr val="23DC6D"/>
                </a:solidFill>
                <a:latin typeface="Arial"/>
              </a:rPr>
              <a:t>1. Iqbal, Mansoor. "Spotify Revenue and Usage Statistics (2024)." Updated October 1, 2024. </a:t>
            </a:r>
            <a:r>
              <a:rPr lang="en-US" sz="2800">
                <a:solidFill>
                  <a:srgbClr val="23DC6D"/>
                </a:solidFill>
                <a:latin typeface="Arial"/>
                <a:hlinkClick r:id="rId2">
                  <a:extLst>
                    <a:ext uri="{A12FA001-AC4F-418D-AE19-62706E023703}">
                      <ahyp:hlinkClr xmlns:ahyp="http://schemas.microsoft.com/office/drawing/2018/hyperlinkcolor" val="tx"/>
                    </a:ext>
                  </a:extLst>
                </a:hlinkClick>
              </a:rPr>
              <a:t>Business of Apps</a:t>
            </a:r>
            <a:r>
              <a:rPr lang="en-US" sz="2800">
                <a:solidFill>
                  <a:srgbClr val="23DC6D"/>
                </a:solidFill>
                <a:latin typeface="Arial"/>
              </a:rPr>
              <a:t>.</a:t>
            </a:r>
            <a:br>
              <a:rPr lang="en-US" sz="2800">
                <a:latin typeface="Arial"/>
              </a:rPr>
            </a:br>
            <a:br>
              <a:rPr lang="en-US" sz="2800">
                <a:latin typeface="Arial"/>
              </a:rPr>
            </a:br>
            <a:r>
              <a:rPr lang="en-US" sz="2800">
                <a:solidFill>
                  <a:srgbClr val="23DC6D"/>
                </a:solidFill>
                <a:latin typeface="Arial"/>
              </a:rPr>
              <a:t>2. Singh, Shubham. "Spotify Statistics (2024) – User Growth, Top Artists &amp; More." September 17, 2024. </a:t>
            </a:r>
            <a:r>
              <a:rPr lang="en-US" sz="2800">
                <a:solidFill>
                  <a:srgbClr val="23DC6D"/>
                </a:solidFill>
                <a:latin typeface="Arial"/>
                <a:hlinkClick r:id="rId3">
                  <a:extLst>
                    <a:ext uri="{A12FA001-AC4F-418D-AE19-62706E023703}">
                      <ahyp:hlinkClr xmlns:ahyp="http://schemas.microsoft.com/office/drawing/2018/hyperlinkcolor" val="tx"/>
                    </a:ext>
                  </a:extLst>
                </a:hlinkClick>
              </a:rPr>
              <a:t>Demand Sage</a:t>
            </a:r>
            <a:r>
              <a:rPr lang="en-US" sz="2800">
                <a:solidFill>
                  <a:srgbClr val="23DC6D"/>
                </a:solidFill>
                <a:latin typeface="Arial"/>
              </a:rPr>
              <a:t>. </a:t>
            </a:r>
            <a:endParaRPr lang="en-US" sz="9600">
              <a:solidFill>
                <a:srgbClr val="23DC6D"/>
              </a:solidFill>
              <a:latin typeface="Arial"/>
            </a:endParaRPr>
          </a:p>
          <a:p>
            <a:br>
              <a:rPr lang="en-US">
                <a:solidFill>
                  <a:srgbClr val="23DC6D"/>
                </a:solidFill>
              </a:rPr>
            </a:br>
            <a:endParaRPr lang="en-US">
              <a:solidFill>
                <a:srgbClr val="23DC6D"/>
              </a:solidFill>
              <a:latin typeface="Arial"/>
            </a:endParaRPr>
          </a:p>
        </p:txBody>
      </p:sp>
      <p:sp>
        <p:nvSpPr>
          <p:cNvPr id="7" name="Title 3">
            <a:extLst>
              <a:ext uri="{FF2B5EF4-FFF2-40B4-BE49-F238E27FC236}">
                <a16:creationId xmlns:a16="http://schemas.microsoft.com/office/drawing/2014/main" id="{36B5C135-AE8A-A491-2640-670FB569FEAC}"/>
              </a:ext>
            </a:extLst>
          </p:cNvPr>
          <p:cNvSpPr txBox="1">
            <a:spLocks/>
          </p:cNvSpPr>
          <p:nvPr/>
        </p:nvSpPr>
        <p:spPr>
          <a:xfrm>
            <a:off x="9977825" y="5561775"/>
            <a:ext cx="7957800" cy="365970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6C25FF"/>
              </a:buClr>
              <a:buSzPts val="12100"/>
              <a:buFont typeface="League Spartan ExtraBold"/>
              <a:buNone/>
              <a:defRPr sz="12100" b="0" i="0" u="none" strike="noStrike" cap="none">
                <a:solidFill>
                  <a:srgbClr val="6C25FF"/>
                </a:solidFill>
                <a:latin typeface="League Spartan ExtraBold"/>
                <a:ea typeface="League Spartan ExtraBold"/>
                <a:cs typeface="League Spartan ExtraBold"/>
                <a:sym typeface="League Spartan ExtraBold"/>
              </a:defRPr>
            </a:lvl1pPr>
            <a:lvl2pPr marR="0" lvl="1" algn="l" rtl="0">
              <a:lnSpc>
                <a:spcPct val="100000"/>
              </a:lnSpc>
              <a:spcBef>
                <a:spcPts val="0"/>
              </a:spcBef>
              <a:spcAft>
                <a:spcPts val="0"/>
              </a:spcAft>
              <a:buClr>
                <a:srgbClr val="23DC6D"/>
              </a:buClr>
              <a:buSzPts val="1400"/>
              <a:buFont typeface="Arial"/>
              <a:buNone/>
              <a:defRPr sz="1800" b="0" i="0" u="none" strike="noStrike" cap="none">
                <a:solidFill>
                  <a:srgbClr val="23DC6D"/>
                </a:solidFill>
                <a:latin typeface="Arial"/>
                <a:ea typeface="Arial"/>
                <a:cs typeface="Arial"/>
                <a:sym typeface="Arial"/>
              </a:defRPr>
            </a:lvl2pPr>
            <a:lvl3pPr marR="0" lvl="2" algn="l" rtl="0">
              <a:lnSpc>
                <a:spcPct val="100000"/>
              </a:lnSpc>
              <a:spcBef>
                <a:spcPts val="0"/>
              </a:spcBef>
              <a:spcAft>
                <a:spcPts val="0"/>
              </a:spcAft>
              <a:buClr>
                <a:srgbClr val="23DC6D"/>
              </a:buClr>
              <a:buSzPts val="1400"/>
              <a:buFont typeface="Arial"/>
              <a:buNone/>
              <a:defRPr sz="1800" b="0" i="0" u="none" strike="noStrike" cap="none">
                <a:solidFill>
                  <a:srgbClr val="23DC6D"/>
                </a:solidFill>
                <a:latin typeface="Arial"/>
                <a:ea typeface="Arial"/>
                <a:cs typeface="Arial"/>
                <a:sym typeface="Arial"/>
              </a:defRPr>
            </a:lvl3pPr>
            <a:lvl4pPr marR="0" lvl="3" algn="l" rtl="0">
              <a:lnSpc>
                <a:spcPct val="100000"/>
              </a:lnSpc>
              <a:spcBef>
                <a:spcPts val="0"/>
              </a:spcBef>
              <a:spcAft>
                <a:spcPts val="0"/>
              </a:spcAft>
              <a:buClr>
                <a:srgbClr val="23DC6D"/>
              </a:buClr>
              <a:buSzPts val="1400"/>
              <a:buFont typeface="Arial"/>
              <a:buNone/>
              <a:defRPr sz="1800" b="0" i="0" u="none" strike="noStrike" cap="none">
                <a:solidFill>
                  <a:srgbClr val="23DC6D"/>
                </a:solidFill>
                <a:latin typeface="Arial"/>
                <a:ea typeface="Arial"/>
                <a:cs typeface="Arial"/>
                <a:sym typeface="Arial"/>
              </a:defRPr>
            </a:lvl4pPr>
            <a:lvl5pPr marR="0" lvl="4" algn="l" rtl="0">
              <a:lnSpc>
                <a:spcPct val="100000"/>
              </a:lnSpc>
              <a:spcBef>
                <a:spcPts val="0"/>
              </a:spcBef>
              <a:spcAft>
                <a:spcPts val="0"/>
              </a:spcAft>
              <a:buClr>
                <a:srgbClr val="23DC6D"/>
              </a:buClr>
              <a:buSzPts val="1400"/>
              <a:buFont typeface="Arial"/>
              <a:buNone/>
              <a:defRPr sz="1800" b="0" i="0" u="none" strike="noStrike" cap="none">
                <a:solidFill>
                  <a:srgbClr val="23DC6D"/>
                </a:solidFill>
                <a:latin typeface="Arial"/>
                <a:ea typeface="Arial"/>
                <a:cs typeface="Arial"/>
                <a:sym typeface="Arial"/>
              </a:defRPr>
            </a:lvl5pPr>
            <a:lvl6pPr marR="0" lvl="5" algn="l" rtl="0">
              <a:lnSpc>
                <a:spcPct val="100000"/>
              </a:lnSpc>
              <a:spcBef>
                <a:spcPts val="0"/>
              </a:spcBef>
              <a:spcAft>
                <a:spcPts val="0"/>
              </a:spcAft>
              <a:buClr>
                <a:srgbClr val="23DC6D"/>
              </a:buClr>
              <a:buSzPts val="1400"/>
              <a:buFont typeface="Arial"/>
              <a:buNone/>
              <a:defRPr sz="1800" b="0" i="0" u="none" strike="noStrike" cap="none">
                <a:solidFill>
                  <a:srgbClr val="23DC6D"/>
                </a:solidFill>
                <a:latin typeface="Arial"/>
                <a:ea typeface="Arial"/>
                <a:cs typeface="Arial"/>
                <a:sym typeface="Arial"/>
              </a:defRPr>
            </a:lvl6pPr>
            <a:lvl7pPr marR="0" lvl="6" algn="l" rtl="0">
              <a:lnSpc>
                <a:spcPct val="100000"/>
              </a:lnSpc>
              <a:spcBef>
                <a:spcPts val="0"/>
              </a:spcBef>
              <a:spcAft>
                <a:spcPts val="0"/>
              </a:spcAft>
              <a:buClr>
                <a:srgbClr val="23DC6D"/>
              </a:buClr>
              <a:buSzPts val="1400"/>
              <a:buFont typeface="Arial"/>
              <a:buNone/>
              <a:defRPr sz="1800" b="0" i="0" u="none" strike="noStrike" cap="none">
                <a:solidFill>
                  <a:srgbClr val="23DC6D"/>
                </a:solidFill>
                <a:latin typeface="Arial"/>
                <a:ea typeface="Arial"/>
                <a:cs typeface="Arial"/>
                <a:sym typeface="Arial"/>
              </a:defRPr>
            </a:lvl7pPr>
            <a:lvl8pPr marR="0" lvl="7" algn="l" rtl="0">
              <a:lnSpc>
                <a:spcPct val="100000"/>
              </a:lnSpc>
              <a:spcBef>
                <a:spcPts val="0"/>
              </a:spcBef>
              <a:spcAft>
                <a:spcPts val="0"/>
              </a:spcAft>
              <a:buClr>
                <a:srgbClr val="23DC6D"/>
              </a:buClr>
              <a:buSzPts val="1400"/>
              <a:buFont typeface="Arial"/>
              <a:buNone/>
              <a:defRPr sz="1800" b="0" i="0" u="none" strike="noStrike" cap="none">
                <a:solidFill>
                  <a:srgbClr val="23DC6D"/>
                </a:solidFill>
                <a:latin typeface="Arial"/>
                <a:ea typeface="Arial"/>
                <a:cs typeface="Arial"/>
                <a:sym typeface="Arial"/>
              </a:defRPr>
            </a:lvl8pPr>
            <a:lvl9pPr marR="0" lvl="8" algn="l" rtl="0">
              <a:lnSpc>
                <a:spcPct val="100000"/>
              </a:lnSpc>
              <a:spcBef>
                <a:spcPts val="0"/>
              </a:spcBef>
              <a:spcAft>
                <a:spcPts val="0"/>
              </a:spcAft>
              <a:buClr>
                <a:srgbClr val="23DC6D"/>
              </a:buClr>
              <a:buSzPts val="1400"/>
              <a:buFont typeface="Arial"/>
              <a:buNone/>
              <a:defRPr sz="1800" b="0" i="0" u="none" strike="noStrike" cap="none">
                <a:solidFill>
                  <a:srgbClr val="23DC6D"/>
                </a:solidFill>
                <a:latin typeface="Arial"/>
                <a:ea typeface="Arial"/>
                <a:cs typeface="Arial"/>
                <a:sym typeface="Arial"/>
              </a:defRPr>
            </a:lvl9pPr>
          </a:lstStyle>
          <a:p>
            <a:r>
              <a:rPr lang="en-US" sz="2800">
                <a:solidFill>
                  <a:srgbClr val="23DC6D"/>
                </a:solidFill>
                <a:latin typeface="Arial"/>
              </a:rPr>
              <a:t>3.https://www.kaggle.com/datasets/nelgiriyewithana/top-spotify-songs-2023</a:t>
            </a:r>
            <a:br>
              <a:rPr lang="en-US" sz="2800">
                <a:latin typeface="Arial"/>
              </a:rPr>
            </a:br>
            <a:endParaRPr lang="en-US" sz="2800">
              <a:latin typeface="Arial"/>
            </a:endParaRPr>
          </a:p>
          <a:p>
            <a:br>
              <a:rPr lang="en-US">
                <a:solidFill>
                  <a:srgbClr val="23DC6D"/>
                </a:solidFill>
              </a:rPr>
            </a:br>
            <a:endParaRPr lang="en-US">
              <a:solidFill>
                <a:srgbClr val="23DC6D"/>
              </a:solidFill>
              <a:latin typeface="Arial"/>
            </a:endParaRPr>
          </a:p>
        </p:txBody>
      </p:sp>
    </p:spTree>
    <p:extLst>
      <p:ext uri="{BB962C8B-B14F-4D97-AF65-F5344CB8AC3E}">
        <p14:creationId xmlns:p14="http://schemas.microsoft.com/office/powerpoint/2010/main" val="3215152892"/>
      </p:ext>
    </p:extLst>
  </p:cSld>
  <p:clrMapOvr>
    <a:masterClrMapping/>
  </p:clrMapOvr>
  <p:transition spd="slow">
    <p:randomBar dir="vert"/>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985403-2E94-3377-A3D5-28D824CC1EF5}"/>
              </a:ext>
            </a:extLst>
          </p:cNvPr>
          <p:cNvSpPr>
            <a:spLocks noGrp="1"/>
          </p:cNvSpPr>
          <p:nvPr>
            <p:ph type="title"/>
          </p:nvPr>
        </p:nvSpPr>
        <p:spPr/>
        <p:txBody>
          <a:bodyPr/>
          <a:lstStyle/>
          <a:p>
            <a:r>
              <a:rPr lang="en-US"/>
              <a:t>Thank you for listening!</a:t>
            </a:r>
          </a:p>
        </p:txBody>
      </p:sp>
      <p:sp>
        <p:nvSpPr>
          <p:cNvPr id="4" name="Subtitle 3">
            <a:extLst>
              <a:ext uri="{FF2B5EF4-FFF2-40B4-BE49-F238E27FC236}">
                <a16:creationId xmlns:a16="http://schemas.microsoft.com/office/drawing/2014/main" id="{9004E31C-2819-8883-7805-8447FCC984A6}"/>
              </a:ext>
            </a:extLst>
          </p:cNvPr>
          <p:cNvSpPr>
            <a:spLocks noGrp="1"/>
          </p:cNvSpPr>
          <p:nvPr>
            <p:ph type="subTitle" idx="2"/>
          </p:nvPr>
        </p:nvSpPr>
        <p:spPr/>
        <p:txBody>
          <a:bodyPr/>
          <a:lstStyle/>
          <a:p>
            <a:r>
              <a:rPr lang="en-US"/>
              <a:t>Questions?</a:t>
            </a:r>
          </a:p>
        </p:txBody>
      </p:sp>
    </p:spTree>
    <p:extLst>
      <p:ext uri="{BB962C8B-B14F-4D97-AF65-F5344CB8AC3E}">
        <p14:creationId xmlns:p14="http://schemas.microsoft.com/office/powerpoint/2010/main" val="866405580"/>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57"/>
        <p:cNvGrpSpPr/>
        <p:nvPr/>
      </p:nvGrpSpPr>
      <p:grpSpPr>
        <a:xfrm>
          <a:off x="0" y="0"/>
          <a:ext cx="0" cy="0"/>
          <a:chOff x="0" y="0"/>
          <a:chExt cx="0" cy="0"/>
        </a:xfrm>
      </p:grpSpPr>
      <p:grpSp>
        <p:nvGrpSpPr>
          <p:cNvPr id="158" name="Google Shape;158;p11"/>
          <p:cNvGrpSpPr/>
          <p:nvPr/>
        </p:nvGrpSpPr>
        <p:grpSpPr>
          <a:xfrm rot="5400000">
            <a:off x="10217198" y="2107702"/>
            <a:ext cx="10287000" cy="6071596"/>
            <a:chOff x="0" y="-28575"/>
            <a:chExt cx="2709333" cy="1599103"/>
          </a:xfrm>
        </p:grpSpPr>
        <p:sp>
          <p:nvSpPr>
            <p:cNvPr id="159" name="Google Shape;159;p11"/>
            <p:cNvSpPr/>
            <p:nvPr/>
          </p:nvSpPr>
          <p:spPr>
            <a:xfrm>
              <a:off x="0" y="0"/>
              <a:ext cx="2709333" cy="1570528"/>
            </a:xfrm>
            <a:custGeom>
              <a:avLst/>
              <a:gdLst/>
              <a:ahLst/>
              <a:cxnLst/>
              <a:rect l="l" t="t" r="r" b="b"/>
              <a:pathLst>
                <a:path w="2709333" h="1570528" extrusionOk="0">
                  <a:moveTo>
                    <a:pt x="0" y="0"/>
                  </a:moveTo>
                  <a:lnTo>
                    <a:pt x="2709333" y="0"/>
                  </a:lnTo>
                  <a:lnTo>
                    <a:pt x="2709333" y="1570528"/>
                  </a:lnTo>
                  <a:lnTo>
                    <a:pt x="0" y="1570528"/>
                  </a:lnTo>
                  <a:close/>
                </a:path>
              </a:pathLst>
            </a:custGeom>
            <a:gradFill>
              <a:gsLst>
                <a:gs pos="0">
                  <a:srgbClr val="6AE870"/>
                </a:gs>
                <a:gs pos="100000">
                  <a:srgbClr val="000000"/>
                </a:gs>
              </a:gsLst>
              <a:lin ang="5400000" scaled="0"/>
            </a:gradFill>
            <a:ln>
              <a:noFill/>
            </a:ln>
          </p:spPr>
          <p:txBody>
            <a:bodyPr/>
            <a:lstStyle/>
            <a:p>
              <a:endParaRPr lang="en-US"/>
            </a:p>
          </p:txBody>
        </p:sp>
        <p:sp>
          <p:nvSpPr>
            <p:cNvPr id="160" name="Google Shape;160;p11"/>
            <p:cNvSpPr txBox="1"/>
            <p:nvPr/>
          </p:nvSpPr>
          <p:spPr>
            <a:xfrm>
              <a:off x="0" y="-28575"/>
              <a:ext cx="2709333" cy="1599103"/>
            </a:xfrm>
            <a:prstGeom prst="rect">
              <a:avLst/>
            </a:prstGeom>
            <a:noFill/>
            <a:ln>
              <a:noFill/>
            </a:ln>
          </p:spPr>
          <p:txBody>
            <a:bodyPr spcFirstLastPara="1" wrap="square" lIns="50800" tIns="50800" rIns="50800" bIns="50800" anchor="ctr" anchorCtr="0">
              <a:noAutofit/>
            </a:bodyPr>
            <a:lstStyle/>
            <a:p>
              <a:pPr marL="0" marR="0" lvl="0" indent="0" algn="ctr" rtl="0">
                <a:lnSpc>
                  <a:spcPct val="156388"/>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61" name="Google Shape;161;p11"/>
          <p:cNvSpPr/>
          <p:nvPr/>
        </p:nvSpPr>
        <p:spPr>
          <a:xfrm>
            <a:off x="7565689" y="141999"/>
            <a:ext cx="3156622" cy="3215078"/>
          </a:xfrm>
          <a:custGeom>
            <a:avLst/>
            <a:gdLst/>
            <a:ahLst/>
            <a:cxnLst/>
            <a:rect l="l" t="t" r="r" b="b"/>
            <a:pathLst>
              <a:path w="3156622" h="3215078" extrusionOk="0">
                <a:moveTo>
                  <a:pt x="0" y="0"/>
                </a:moveTo>
                <a:lnTo>
                  <a:pt x="3156622" y="0"/>
                </a:lnTo>
                <a:lnTo>
                  <a:pt x="3156622" y="3215078"/>
                </a:lnTo>
                <a:lnTo>
                  <a:pt x="0" y="3215078"/>
                </a:lnTo>
                <a:lnTo>
                  <a:pt x="0" y="0"/>
                </a:lnTo>
                <a:close/>
              </a:path>
            </a:pathLst>
          </a:custGeom>
          <a:blipFill rotWithShape="1">
            <a:blip r:embed="rId3">
              <a:alphaModFix/>
            </a:blip>
            <a:stretch>
              <a:fillRect/>
            </a:stretch>
          </a:blipFill>
          <a:ln>
            <a:noFill/>
          </a:ln>
        </p:spPr>
        <p:txBody>
          <a:bodyPr/>
          <a:lstStyle/>
          <a:p>
            <a:endParaRPr lang="en-US"/>
          </a:p>
        </p:txBody>
      </p:sp>
      <p:sp>
        <p:nvSpPr>
          <p:cNvPr id="162" name="Google Shape;162;p11"/>
          <p:cNvSpPr/>
          <p:nvPr/>
        </p:nvSpPr>
        <p:spPr>
          <a:xfrm>
            <a:off x="8101256" y="945590"/>
            <a:ext cx="8714962" cy="8714962"/>
          </a:xfrm>
          <a:custGeom>
            <a:avLst/>
            <a:gdLst/>
            <a:ahLst/>
            <a:cxnLst/>
            <a:rect l="l" t="t" r="r" b="b"/>
            <a:pathLst>
              <a:path w="8714962" h="8714962" extrusionOk="0">
                <a:moveTo>
                  <a:pt x="0" y="0"/>
                </a:moveTo>
                <a:lnTo>
                  <a:pt x="8714963" y="0"/>
                </a:lnTo>
                <a:lnTo>
                  <a:pt x="8714963" y="8714962"/>
                </a:lnTo>
                <a:lnTo>
                  <a:pt x="0" y="8714962"/>
                </a:lnTo>
                <a:lnTo>
                  <a:pt x="0" y="0"/>
                </a:lnTo>
                <a:close/>
              </a:path>
            </a:pathLst>
          </a:custGeom>
          <a:blipFill rotWithShape="1">
            <a:blip r:embed="rId4">
              <a:alphaModFix amt="32999"/>
            </a:blip>
            <a:stretch>
              <a:fillRect/>
            </a:stretch>
          </a:blipFill>
          <a:ln>
            <a:noFill/>
          </a:ln>
        </p:spPr>
        <p:txBody>
          <a:bodyPr/>
          <a:lstStyle/>
          <a:p>
            <a:endParaRPr lang="en-US"/>
          </a:p>
        </p:txBody>
      </p:sp>
      <p:pic>
        <p:nvPicPr>
          <p:cNvPr id="163" name="Google Shape;163;p11"/>
          <p:cNvPicPr preferRelativeResize="0"/>
          <p:nvPr/>
        </p:nvPicPr>
        <p:blipFill rotWithShape="1">
          <a:blip r:embed="rId5">
            <a:alphaModFix/>
          </a:blip>
          <a:srcRect l="15720" r="15719"/>
          <a:stretch/>
        </p:blipFill>
        <p:spPr>
          <a:xfrm>
            <a:off x="9144000" y="1772061"/>
            <a:ext cx="6977865" cy="6742879"/>
          </a:xfrm>
          <a:prstGeom prst="rect">
            <a:avLst/>
          </a:prstGeom>
          <a:noFill/>
          <a:ln>
            <a:noFill/>
          </a:ln>
        </p:spPr>
      </p:pic>
      <p:sp>
        <p:nvSpPr>
          <p:cNvPr id="164" name="Google Shape;164;p11"/>
          <p:cNvSpPr/>
          <p:nvPr/>
        </p:nvSpPr>
        <p:spPr>
          <a:xfrm>
            <a:off x="14855460" y="6634969"/>
            <a:ext cx="2532809" cy="2532809"/>
          </a:xfrm>
          <a:custGeom>
            <a:avLst/>
            <a:gdLst/>
            <a:ahLst/>
            <a:cxnLst/>
            <a:rect l="l" t="t" r="r" b="b"/>
            <a:pathLst>
              <a:path w="2532809" h="2532809" extrusionOk="0">
                <a:moveTo>
                  <a:pt x="0" y="0"/>
                </a:moveTo>
                <a:lnTo>
                  <a:pt x="2532809" y="0"/>
                </a:lnTo>
                <a:lnTo>
                  <a:pt x="2532809" y="2532809"/>
                </a:lnTo>
                <a:lnTo>
                  <a:pt x="0" y="2532809"/>
                </a:lnTo>
                <a:lnTo>
                  <a:pt x="0" y="0"/>
                </a:lnTo>
                <a:close/>
              </a:path>
            </a:pathLst>
          </a:custGeom>
          <a:blipFill rotWithShape="1">
            <a:blip r:embed="rId6">
              <a:alphaModFix/>
            </a:blip>
            <a:stretch>
              <a:fillRect/>
            </a:stretch>
          </a:blipFill>
          <a:ln>
            <a:noFill/>
          </a:ln>
        </p:spPr>
        <p:txBody>
          <a:bodyPr/>
          <a:lstStyle/>
          <a:p>
            <a:endParaRPr lang="en-US"/>
          </a:p>
        </p:txBody>
      </p:sp>
      <p:sp>
        <p:nvSpPr>
          <p:cNvPr id="165" name="Google Shape;165;p11"/>
          <p:cNvSpPr txBox="1"/>
          <p:nvPr/>
        </p:nvSpPr>
        <p:spPr>
          <a:xfrm>
            <a:off x="1487932" y="1454956"/>
            <a:ext cx="7055025" cy="1292662"/>
          </a:xfrm>
          <a:prstGeom prst="rect">
            <a:avLst/>
          </a:prstGeom>
          <a:noFill/>
          <a:ln>
            <a:noFill/>
          </a:ln>
        </p:spPr>
        <p:txBody>
          <a:bodyPr spcFirstLastPara="1" wrap="square" lIns="0" tIns="0" rIns="0" bIns="0" anchor="t" anchorCtr="0">
            <a:spAutoFit/>
          </a:bodyPr>
          <a:lstStyle/>
          <a:p>
            <a:pPr>
              <a:lnSpc>
                <a:spcPct val="140000"/>
              </a:lnSpc>
            </a:pPr>
            <a:r>
              <a:rPr lang="en-US" sz="6000" b="1">
                <a:solidFill>
                  <a:srgbClr val="FFFFFF"/>
                </a:solidFill>
                <a:latin typeface="League Spartan"/>
                <a:sym typeface="League Spartan"/>
              </a:rPr>
              <a:t>Problem Statement</a:t>
            </a:r>
            <a:endParaRPr lang="en-US" sz="6000" b="1"/>
          </a:p>
        </p:txBody>
      </p:sp>
      <p:sp>
        <p:nvSpPr>
          <p:cNvPr id="2" name="TextBox 1">
            <a:extLst>
              <a:ext uri="{FF2B5EF4-FFF2-40B4-BE49-F238E27FC236}">
                <a16:creationId xmlns:a16="http://schemas.microsoft.com/office/drawing/2014/main" id="{F04F1982-3442-75BB-9C4C-01E4BBD4529F}"/>
              </a:ext>
            </a:extLst>
          </p:cNvPr>
          <p:cNvSpPr txBox="1"/>
          <p:nvPr/>
        </p:nvSpPr>
        <p:spPr>
          <a:xfrm>
            <a:off x="858201" y="5949142"/>
            <a:ext cx="7242504" cy="2677656"/>
          </a:xfrm>
          <a:prstGeom prst="rect">
            <a:avLst/>
          </a:prstGeom>
          <a:noFill/>
        </p:spPr>
        <p:txBody>
          <a:bodyPr wrap="square" lIns="91440" tIns="45720" rIns="91440" bIns="45720" rtlCol="0" anchor="t">
            <a:spAutoFit/>
          </a:bodyPr>
          <a:lstStyle/>
          <a:p>
            <a:r>
              <a:rPr lang="en-US" sz="2800">
                <a:solidFill>
                  <a:schemeClr val="bg1"/>
                </a:solidFill>
                <a:latin typeface="Lato"/>
                <a:ea typeface="Lato"/>
                <a:cs typeface="Lato"/>
              </a:rPr>
              <a:t>Our goal is to identify what song attributes contribute to song’s success on Spotify in terms of number of streams.</a:t>
            </a:r>
            <a:endParaRPr lang="en-US" sz="2800">
              <a:solidFill>
                <a:schemeClr val="bg1"/>
              </a:solidFill>
              <a:latin typeface="Lato" panose="020F0502020204030203" pitchFamily="34" charset="0"/>
              <a:ea typeface="Lato" panose="020F0502020204030203" pitchFamily="34" charset="0"/>
              <a:cs typeface="Lato" panose="020F0502020204030203" pitchFamily="34" charset="0"/>
            </a:endParaRPr>
          </a:p>
          <a:p>
            <a:endParaRPr lang="en-US" sz="2800">
              <a:solidFill>
                <a:schemeClr val="bg1"/>
              </a:solidFill>
              <a:latin typeface="Lato" panose="020F0502020204030203" pitchFamily="34" charset="0"/>
              <a:ea typeface="Lato" panose="020F0502020204030203" pitchFamily="34" charset="0"/>
              <a:cs typeface="Lato" panose="020F0502020204030203" pitchFamily="34" charset="0"/>
            </a:endParaRPr>
          </a:p>
          <a:p>
            <a:r>
              <a:rPr lang="en-US" sz="2800">
                <a:solidFill>
                  <a:schemeClr val="bg1"/>
                </a:solidFill>
                <a:latin typeface="Lato"/>
                <a:ea typeface="Lato"/>
                <a:cs typeface="Lato"/>
              </a:rPr>
              <a:t>Can we accurately predict whether songs will be high-streaming or low-streaming?</a:t>
            </a:r>
          </a:p>
        </p:txBody>
      </p:sp>
      <p:sp>
        <p:nvSpPr>
          <p:cNvPr id="3" name="TextBox 2">
            <a:extLst>
              <a:ext uri="{FF2B5EF4-FFF2-40B4-BE49-F238E27FC236}">
                <a16:creationId xmlns:a16="http://schemas.microsoft.com/office/drawing/2014/main" id="{BAD91742-1370-DF6A-DEB5-B0A98EDE1B50}"/>
              </a:ext>
            </a:extLst>
          </p:cNvPr>
          <p:cNvSpPr txBox="1"/>
          <p:nvPr/>
        </p:nvSpPr>
        <p:spPr>
          <a:xfrm>
            <a:off x="357555" y="3317631"/>
            <a:ext cx="10099430" cy="181588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3210" indent="-283210">
              <a:buFont typeface="Arial"/>
              <a:buChar char="•"/>
            </a:pPr>
            <a:r>
              <a:rPr lang="en-US" sz="2800" b="1" kern="1200">
                <a:solidFill>
                  <a:srgbClr val="23DC6D"/>
                </a:solidFill>
                <a:ea typeface="+mn-ea"/>
              </a:rPr>
              <a:t>$14.69 billion </a:t>
            </a:r>
            <a:r>
              <a:rPr lang="en-US" sz="2800" kern="1200">
                <a:solidFill>
                  <a:srgbClr val="23DC6D"/>
                </a:solidFill>
                <a:ea typeface="+mn-ea"/>
              </a:rPr>
              <a:t>in revenue in 2023 (Iqbal 2023)</a:t>
            </a:r>
          </a:p>
          <a:p>
            <a:endParaRPr lang="en-US">
              <a:solidFill>
                <a:srgbClr val="23DC6D"/>
              </a:solidFill>
            </a:endParaRPr>
          </a:p>
          <a:p>
            <a:pPr marL="283210" indent="-283210">
              <a:buFont typeface="Arial"/>
              <a:buChar char="•"/>
            </a:pPr>
            <a:r>
              <a:rPr lang="en-US" sz="2800" kern="1200">
                <a:solidFill>
                  <a:srgbClr val="23DC6D"/>
                </a:solidFill>
                <a:ea typeface="+mn-ea"/>
              </a:rPr>
              <a:t>12.9% increase year-on-year (Iqbal 2023)</a:t>
            </a:r>
          </a:p>
          <a:p>
            <a:endParaRPr lang="en-US">
              <a:solidFill>
                <a:srgbClr val="23DC6D"/>
              </a:solidFill>
            </a:endParaRPr>
          </a:p>
          <a:p>
            <a:pPr marL="283210" indent="-283210">
              <a:buFont typeface="Arial"/>
              <a:buChar char="•"/>
            </a:pPr>
            <a:r>
              <a:rPr lang="en-US" sz="2800" b="1" kern="1200">
                <a:solidFill>
                  <a:srgbClr val="23DC6D"/>
                </a:solidFill>
                <a:ea typeface="+mn-ea"/>
              </a:rPr>
              <a:t>626 million </a:t>
            </a:r>
            <a:r>
              <a:rPr lang="en-US" sz="2800" kern="1200">
                <a:solidFill>
                  <a:srgbClr val="23DC6D"/>
                </a:solidFill>
                <a:ea typeface="+mn-ea"/>
              </a:rPr>
              <a:t>monthly active users (Singh 2024)</a:t>
            </a:r>
          </a:p>
        </p:txBody>
      </p:sp>
    </p:spTree>
  </p:cSld>
  <p:clrMapOvr>
    <a:masterClrMapping/>
  </p:clrMapOvr>
  <p:transition spd="slow" advTm="25012">
    <p:push/>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71"/>
        <p:cNvGrpSpPr/>
        <p:nvPr/>
      </p:nvGrpSpPr>
      <p:grpSpPr>
        <a:xfrm>
          <a:off x="0" y="0"/>
          <a:ext cx="0" cy="0"/>
          <a:chOff x="0" y="0"/>
          <a:chExt cx="0" cy="0"/>
        </a:xfrm>
      </p:grpSpPr>
      <p:grpSp>
        <p:nvGrpSpPr>
          <p:cNvPr id="172" name="Google Shape;172;p12"/>
          <p:cNvGrpSpPr/>
          <p:nvPr/>
        </p:nvGrpSpPr>
        <p:grpSpPr>
          <a:xfrm rot="10800000">
            <a:off x="0" y="5827186"/>
            <a:ext cx="18288000" cy="4657670"/>
            <a:chOff x="0" y="-28575"/>
            <a:chExt cx="4816593" cy="1226711"/>
          </a:xfrm>
        </p:grpSpPr>
        <p:sp>
          <p:nvSpPr>
            <p:cNvPr id="173" name="Google Shape;173;p12"/>
            <p:cNvSpPr/>
            <p:nvPr/>
          </p:nvSpPr>
          <p:spPr>
            <a:xfrm>
              <a:off x="0" y="0"/>
              <a:ext cx="4816592" cy="1198136"/>
            </a:xfrm>
            <a:custGeom>
              <a:avLst/>
              <a:gdLst/>
              <a:ahLst/>
              <a:cxnLst/>
              <a:rect l="l" t="t" r="r" b="b"/>
              <a:pathLst>
                <a:path w="4816592" h="1198136" extrusionOk="0">
                  <a:moveTo>
                    <a:pt x="0" y="0"/>
                  </a:moveTo>
                  <a:lnTo>
                    <a:pt x="4816592" y="0"/>
                  </a:lnTo>
                  <a:lnTo>
                    <a:pt x="4816592" y="1198136"/>
                  </a:lnTo>
                  <a:lnTo>
                    <a:pt x="0" y="1198136"/>
                  </a:lnTo>
                  <a:close/>
                </a:path>
              </a:pathLst>
            </a:custGeom>
            <a:gradFill>
              <a:gsLst>
                <a:gs pos="0">
                  <a:srgbClr val="6AE870"/>
                </a:gs>
                <a:gs pos="100000">
                  <a:srgbClr val="000000"/>
                </a:gs>
              </a:gsLst>
              <a:lin ang="5400000" scaled="0"/>
            </a:gradFill>
            <a:ln>
              <a:noFill/>
            </a:ln>
          </p:spPr>
          <p:txBody>
            <a:bodyPr/>
            <a:lstStyle/>
            <a:p>
              <a:endParaRPr lang="en-US"/>
            </a:p>
          </p:txBody>
        </p:sp>
        <p:sp>
          <p:nvSpPr>
            <p:cNvPr id="174" name="Google Shape;174;p12"/>
            <p:cNvSpPr txBox="1"/>
            <p:nvPr/>
          </p:nvSpPr>
          <p:spPr>
            <a:xfrm>
              <a:off x="0" y="-28575"/>
              <a:ext cx="4816593" cy="1226711"/>
            </a:xfrm>
            <a:prstGeom prst="rect">
              <a:avLst/>
            </a:prstGeom>
            <a:noFill/>
            <a:ln>
              <a:noFill/>
            </a:ln>
          </p:spPr>
          <p:txBody>
            <a:bodyPr spcFirstLastPara="1" wrap="square" lIns="50800" tIns="50800" rIns="50800" bIns="50800" anchor="ctr" anchorCtr="0">
              <a:noAutofit/>
            </a:bodyPr>
            <a:lstStyle/>
            <a:p>
              <a:pPr marL="0" marR="0" lvl="0" indent="0" algn="ctr" rtl="0">
                <a:lnSpc>
                  <a:spcPct val="156388"/>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75" name="Google Shape;175;p12"/>
          <p:cNvSpPr/>
          <p:nvPr/>
        </p:nvSpPr>
        <p:spPr>
          <a:xfrm>
            <a:off x="553794" y="528211"/>
            <a:ext cx="4122011" cy="3972120"/>
          </a:xfrm>
          <a:custGeom>
            <a:avLst/>
            <a:gdLst/>
            <a:ahLst/>
            <a:cxnLst/>
            <a:rect l="l" t="t" r="r" b="b"/>
            <a:pathLst>
              <a:path w="4122011" h="3972120" extrusionOk="0">
                <a:moveTo>
                  <a:pt x="0" y="0"/>
                </a:moveTo>
                <a:lnTo>
                  <a:pt x="4122011" y="0"/>
                </a:lnTo>
                <a:lnTo>
                  <a:pt x="4122011" y="3972120"/>
                </a:lnTo>
                <a:lnTo>
                  <a:pt x="0" y="3972120"/>
                </a:lnTo>
                <a:lnTo>
                  <a:pt x="0" y="0"/>
                </a:lnTo>
                <a:close/>
              </a:path>
            </a:pathLst>
          </a:custGeom>
          <a:blipFill rotWithShape="1">
            <a:blip r:embed="rId3">
              <a:alphaModFix/>
            </a:blip>
            <a:stretch>
              <a:fillRect/>
            </a:stretch>
          </a:blipFill>
          <a:ln>
            <a:noFill/>
          </a:ln>
        </p:spPr>
        <p:txBody>
          <a:bodyPr/>
          <a:lstStyle/>
          <a:p>
            <a:endParaRPr lang="en-US"/>
          </a:p>
        </p:txBody>
      </p:sp>
      <p:sp>
        <p:nvSpPr>
          <p:cNvPr id="176" name="Google Shape;176;p12"/>
          <p:cNvSpPr txBox="1"/>
          <p:nvPr/>
        </p:nvSpPr>
        <p:spPr>
          <a:xfrm>
            <a:off x="1946217" y="2127993"/>
            <a:ext cx="14395500" cy="3274743"/>
          </a:xfrm>
          <a:prstGeom prst="rect">
            <a:avLst/>
          </a:prstGeom>
          <a:noFill/>
          <a:ln>
            <a:noFill/>
          </a:ln>
          <a:effectLst>
            <a:outerShdw blurRad="200025" dist="19050" dir="5400000" algn="bl" rotWithShape="0">
              <a:srgbClr val="000000">
                <a:alpha val="50000"/>
              </a:srgbClr>
            </a:outerShdw>
          </a:effectLst>
        </p:spPr>
        <p:txBody>
          <a:bodyPr spcFirstLastPara="1" wrap="square" lIns="0" tIns="0" rIns="0" bIns="0" anchor="t" anchorCtr="0">
            <a:spAutoFit/>
          </a:bodyPr>
          <a:lstStyle/>
          <a:p>
            <a:pPr marL="0" marR="0" lvl="0" indent="0" algn="ctr" rtl="0">
              <a:lnSpc>
                <a:spcPct val="152000"/>
              </a:lnSpc>
              <a:spcBef>
                <a:spcPts val="0"/>
              </a:spcBef>
              <a:spcAft>
                <a:spcPts val="0"/>
              </a:spcAft>
              <a:buNone/>
            </a:pPr>
            <a:endParaRPr lang="en-US" sz="14000">
              <a:solidFill>
                <a:srgbClr val="FFFFFF"/>
              </a:solidFill>
              <a:latin typeface="League Spartan ExtraBold"/>
              <a:ea typeface="League Spartan ExtraBold"/>
              <a:cs typeface="League Spartan ExtraBold"/>
            </a:endParaRPr>
          </a:p>
        </p:txBody>
      </p:sp>
      <p:grpSp>
        <p:nvGrpSpPr>
          <p:cNvPr id="179" name="Google Shape;179;p12"/>
          <p:cNvGrpSpPr/>
          <p:nvPr/>
        </p:nvGrpSpPr>
        <p:grpSpPr>
          <a:xfrm>
            <a:off x="13046639" y="7179026"/>
            <a:ext cx="4594189" cy="4351950"/>
            <a:chOff x="0" y="0"/>
            <a:chExt cx="6125585" cy="5802600"/>
          </a:xfrm>
        </p:grpSpPr>
        <p:sp>
          <p:nvSpPr>
            <p:cNvPr id="180" name="Google Shape;180;p12"/>
            <p:cNvSpPr/>
            <p:nvPr/>
          </p:nvSpPr>
          <p:spPr>
            <a:xfrm>
              <a:off x="0" y="0"/>
              <a:ext cx="6125585" cy="5802600"/>
            </a:xfrm>
            <a:custGeom>
              <a:avLst/>
              <a:gdLst/>
              <a:ahLst/>
              <a:cxnLst/>
              <a:rect l="l" t="t" r="r" b="b"/>
              <a:pathLst>
                <a:path w="6125585" h="5802600" extrusionOk="0">
                  <a:moveTo>
                    <a:pt x="0" y="0"/>
                  </a:moveTo>
                  <a:lnTo>
                    <a:pt x="6125585" y="0"/>
                  </a:lnTo>
                  <a:lnTo>
                    <a:pt x="6125585" y="5802600"/>
                  </a:lnTo>
                  <a:lnTo>
                    <a:pt x="0" y="5802600"/>
                  </a:lnTo>
                  <a:lnTo>
                    <a:pt x="0" y="0"/>
                  </a:lnTo>
                  <a:close/>
                </a:path>
              </a:pathLst>
            </a:custGeom>
            <a:blipFill rotWithShape="1">
              <a:blip r:embed="rId4">
                <a:alphaModFix/>
              </a:blip>
              <a:stretch>
                <a:fillRect/>
              </a:stretch>
            </a:blipFill>
            <a:ln>
              <a:noFill/>
            </a:ln>
          </p:spPr>
          <p:txBody>
            <a:bodyPr/>
            <a:lstStyle/>
            <a:p>
              <a:endParaRPr lang="en-US"/>
            </a:p>
          </p:txBody>
        </p:sp>
        <p:sp>
          <p:nvSpPr>
            <p:cNvPr id="181" name="Google Shape;181;p12"/>
            <p:cNvSpPr/>
            <p:nvPr/>
          </p:nvSpPr>
          <p:spPr>
            <a:xfrm>
              <a:off x="2699530" y="2538037"/>
              <a:ext cx="726526" cy="726526"/>
            </a:xfrm>
            <a:custGeom>
              <a:avLst/>
              <a:gdLst/>
              <a:ahLst/>
              <a:cxnLst/>
              <a:rect l="l" t="t" r="r" b="b"/>
              <a:pathLst>
                <a:path w="726526" h="726526" extrusionOk="0">
                  <a:moveTo>
                    <a:pt x="0" y="0"/>
                  </a:moveTo>
                  <a:lnTo>
                    <a:pt x="726526" y="0"/>
                  </a:lnTo>
                  <a:lnTo>
                    <a:pt x="726526" y="726526"/>
                  </a:lnTo>
                  <a:lnTo>
                    <a:pt x="0" y="726526"/>
                  </a:lnTo>
                  <a:lnTo>
                    <a:pt x="0" y="0"/>
                  </a:lnTo>
                  <a:close/>
                </a:path>
              </a:pathLst>
            </a:custGeom>
            <a:blipFill rotWithShape="1">
              <a:blip r:embed="rId5">
                <a:alphaModFix/>
              </a:blip>
              <a:stretch>
                <a:fillRect/>
              </a:stretch>
            </a:blipFill>
            <a:ln>
              <a:noFill/>
            </a:ln>
          </p:spPr>
          <p:txBody>
            <a:bodyPr/>
            <a:lstStyle/>
            <a:p>
              <a:endParaRPr lang="en-US"/>
            </a:p>
          </p:txBody>
        </p:sp>
      </p:grpSp>
      <p:sp>
        <p:nvSpPr>
          <p:cNvPr id="4" name="TextBox 3">
            <a:extLst>
              <a:ext uri="{FF2B5EF4-FFF2-40B4-BE49-F238E27FC236}">
                <a16:creationId xmlns:a16="http://schemas.microsoft.com/office/drawing/2014/main" id="{A1294855-0415-210F-3DB6-D31D606E2BCD}"/>
              </a:ext>
            </a:extLst>
          </p:cNvPr>
          <p:cNvSpPr txBox="1"/>
          <p:nvPr/>
        </p:nvSpPr>
        <p:spPr>
          <a:xfrm>
            <a:off x="407217" y="1889466"/>
            <a:ext cx="5205909" cy="477054"/>
          </a:xfrm>
          <a:prstGeom prst="rect">
            <a:avLst/>
          </a:prstGeom>
          <a:noFill/>
        </p:spPr>
        <p:txBody>
          <a:bodyPr wrap="square" lIns="91440" tIns="45720" rIns="91440" bIns="45720" rtlCol="0" anchor="t">
            <a:spAutoFit/>
          </a:bodyPr>
          <a:lstStyle/>
          <a:p>
            <a:r>
              <a:rPr lang="en-US" sz="2500" b="1">
                <a:solidFill>
                  <a:schemeClr val="bg1"/>
                </a:solidFill>
                <a:highlight>
                  <a:srgbClr val="23DC6D"/>
                </a:highlight>
              </a:rPr>
              <a:t> Feature Correlation Heatmap </a:t>
            </a:r>
          </a:p>
        </p:txBody>
      </p:sp>
      <p:sp>
        <p:nvSpPr>
          <p:cNvPr id="5" name="TextBox 4">
            <a:extLst>
              <a:ext uri="{FF2B5EF4-FFF2-40B4-BE49-F238E27FC236}">
                <a16:creationId xmlns:a16="http://schemas.microsoft.com/office/drawing/2014/main" id="{53E90C9B-C50D-31E7-B207-6BD4A52E6F56}"/>
              </a:ext>
            </a:extLst>
          </p:cNvPr>
          <p:cNvSpPr txBox="1"/>
          <p:nvPr/>
        </p:nvSpPr>
        <p:spPr>
          <a:xfrm>
            <a:off x="407217" y="8427333"/>
            <a:ext cx="8271816" cy="477054"/>
          </a:xfrm>
          <a:prstGeom prst="rect">
            <a:avLst/>
          </a:prstGeom>
          <a:noFill/>
        </p:spPr>
        <p:txBody>
          <a:bodyPr wrap="none" lIns="91440" tIns="45720" rIns="91440" bIns="45720" rtlCol="0" anchor="t">
            <a:spAutoFit/>
          </a:bodyPr>
          <a:lstStyle/>
          <a:p>
            <a:r>
              <a:rPr lang="en-US" sz="2500" b="1">
                <a:highlight>
                  <a:srgbClr val="FFFF00"/>
                </a:highlight>
              </a:rPr>
              <a:t>Top Streamed </a:t>
            </a:r>
            <a:r>
              <a:rPr lang="en-US" sz="2500" b="1">
                <a:solidFill>
                  <a:schemeClr val="tx1"/>
                </a:solidFill>
                <a:highlight>
                  <a:srgbClr val="FFFF00"/>
                </a:highlight>
              </a:rPr>
              <a:t>Song</a:t>
            </a:r>
            <a:r>
              <a:rPr lang="en-US" sz="2500" b="1">
                <a:highlight>
                  <a:srgbClr val="FFFF00"/>
                </a:highlight>
              </a:rPr>
              <a:t>: Blinding Lights by the </a:t>
            </a:r>
            <a:r>
              <a:rPr lang="en-US" sz="2500" b="1" err="1">
                <a:highlight>
                  <a:srgbClr val="FFFF00"/>
                </a:highlight>
              </a:rPr>
              <a:t>Weeknd</a:t>
            </a:r>
            <a:endParaRPr lang="en-US" sz="2500" b="1">
              <a:highlight>
                <a:srgbClr val="FFFF00"/>
              </a:highlight>
            </a:endParaRPr>
          </a:p>
        </p:txBody>
      </p:sp>
      <p:sp>
        <p:nvSpPr>
          <p:cNvPr id="6" name="TextBox 5">
            <a:extLst>
              <a:ext uri="{FF2B5EF4-FFF2-40B4-BE49-F238E27FC236}">
                <a16:creationId xmlns:a16="http://schemas.microsoft.com/office/drawing/2014/main" id="{D1E85F22-FB19-9253-5BD3-F146DDAE1BD1}"/>
              </a:ext>
            </a:extLst>
          </p:cNvPr>
          <p:cNvSpPr txBox="1"/>
          <p:nvPr/>
        </p:nvSpPr>
        <p:spPr>
          <a:xfrm>
            <a:off x="11119895" y="143155"/>
            <a:ext cx="6614311" cy="938719"/>
          </a:xfrm>
          <a:prstGeom prst="rect">
            <a:avLst/>
          </a:prstGeom>
          <a:noFill/>
        </p:spPr>
        <p:txBody>
          <a:bodyPr wrap="square" rtlCol="0">
            <a:spAutoFit/>
          </a:bodyPr>
          <a:lstStyle/>
          <a:p>
            <a:r>
              <a:rPr lang="en-US" sz="5500" b="1">
                <a:solidFill>
                  <a:schemeClr val="bg1"/>
                </a:solidFill>
              </a:rPr>
              <a:t>Exploring The Data</a:t>
            </a:r>
          </a:p>
        </p:txBody>
      </p:sp>
      <p:pic>
        <p:nvPicPr>
          <p:cNvPr id="7" name="Picture 6">
            <a:extLst>
              <a:ext uri="{FF2B5EF4-FFF2-40B4-BE49-F238E27FC236}">
                <a16:creationId xmlns:a16="http://schemas.microsoft.com/office/drawing/2014/main" id="{40E052D1-0DDF-42A1-894A-D5BC5AC89FC7}"/>
              </a:ext>
            </a:extLst>
          </p:cNvPr>
          <p:cNvPicPr>
            <a:picLocks noChangeAspect="1"/>
          </p:cNvPicPr>
          <p:nvPr/>
        </p:nvPicPr>
        <p:blipFill>
          <a:blip r:embed="rId6"/>
          <a:stretch>
            <a:fillRect/>
          </a:stretch>
        </p:blipFill>
        <p:spPr>
          <a:xfrm>
            <a:off x="55546" y="2363935"/>
            <a:ext cx="8976631" cy="5886230"/>
          </a:xfrm>
          <a:prstGeom prst="rect">
            <a:avLst/>
          </a:prstGeom>
        </p:spPr>
      </p:pic>
      <p:pic>
        <p:nvPicPr>
          <p:cNvPr id="2" name="Picture 1" descr="A chart with numbers and lines&#10;&#10;AI-generated content may be incorrect.">
            <a:extLst>
              <a:ext uri="{FF2B5EF4-FFF2-40B4-BE49-F238E27FC236}">
                <a16:creationId xmlns:a16="http://schemas.microsoft.com/office/drawing/2014/main" id="{D3E0CC41-4589-25A3-270B-83A3A9589FA9}"/>
              </a:ext>
            </a:extLst>
          </p:cNvPr>
          <p:cNvPicPr>
            <a:picLocks noChangeAspect="1"/>
          </p:cNvPicPr>
          <p:nvPr/>
        </p:nvPicPr>
        <p:blipFill>
          <a:blip r:embed="rId7"/>
          <a:srcRect t="6595" r="-381" b="-245"/>
          <a:stretch/>
        </p:blipFill>
        <p:spPr>
          <a:xfrm>
            <a:off x="9207000" y="2370421"/>
            <a:ext cx="9061128" cy="5887115"/>
          </a:xfrm>
          <a:prstGeom prst="rect">
            <a:avLst/>
          </a:prstGeom>
        </p:spPr>
      </p:pic>
      <p:sp>
        <p:nvSpPr>
          <p:cNvPr id="3" name="TextBox 2">
            <a:extLst>
              <a:ext uri="{FF2B5EF4-FFF2-40B4-BE49-F238E27FC236}">
                <a16:creationId xmlns:a16="http://schemas.microsoft.com/office/drawing/2014/main" id="{5E63C48F-F8E7-CCA3-07B2-72AF8C9DC275}"/>
              </a:ext>
            </a:extLst>
          </p:cNvPr>
          <p:cNvSpPr txBox="1"/>
          <p:nvPr/>
        </p:nvSpPr>
        <p:spPr>
          <a:xfrm>
            <a:off x="10625400" y="1890900"/>
            <a:ext cx="6307200" cy="4770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500" b="1">
                <a:solidFill>
                  <a:srgbClr val="FFFFFF"/>
                </a:solidFill>
                <a:highlight>
                  <a:srgbClr val="000000"/>
                </a:highlight>
              </a:rPr>
              <a:t> Song Distribution by Year Bar Chart </a:t>
            </a:r>
            <a:endParaRPr lang="en-US" sz="2500">
              <a:solidFill>
                <a:schemeClr val="tx1"/>
              </a:solidFill>
              <a:highlight>
                <a:srgbClr val="000000"/>
              </a:highlight>
            </a:endParaRPr>
          </a:p>
        </p:txBody>
      </p:sp>
      <p:sp>
        <p:nvSpPr>
          <p:cNvPr id="8" name="TextBox 7">
            <a:extLst>
              <a:ext uri="{FF2B5EF4-FFF2-40B4-BE49-F238E27FC236}">
                <a16:creationId xmlns:a16="http://schemas.microsoft.com/office/drawing/2014/main" id="{E7F45DB4-AF49-AA4A-DCAB-30A1352CFB12}"/>
              </a:ext>
            </a:extLst>
          </p:cNvPr>
          <p:cNvSpPr txBox="1"/>
          <p:nvPr/>
        </p:nvSpPr>
        <p:spPr>
          <a:xfrm>
            <a:off x="10625400" y="8424900"/>
            <a:ext cx="7018200" cy="4770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500" b="1">
                <a:solidFill>
                  <a:schemeClr val="tx1"/>
                </a:solidFill>
                <a:highlight>
                  <a:srgbClr val="FFFF00"/>
                </a:highlight>
              </a:rPr>
              <a:t>Majority of songs released in 2022 and 2023</a:t>
            </a:r>
            <a:endParaRPr lang="en-US">
              <a:solidFill>
                <a:schemeClr val="tx1"/>
              </a:solidFill>
              <a:highlight>
                <a:srgbClr val="FFFF00"/>
              </a:highlight>
            </a:endParaRPr>
          </a:p>
        </p:txBody>
      </p:sp>
    </p:spTree>
  </p:cSld>
  <p:clrMapOvr>
    <a:masterClrMapping/>
  </p:clrMapOvr>
  <p:transition spd="slow" advTm="223547">
    <p:push/>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492"/>
        <p:cNvGrpSpPr/>
        <p:nvPr/>
      </p:nvGrpSpPr>
      <p:grpSpPr>
        <a:xfrm>
          <a:off x="0" y="0"/>
          <a:ext cx="0" cy="0"/>
          <a:chOff x="0" y="0"/>
          <a:chExt cx="0" cy="0"/>
        </a:xfrm>
      </p:grpSpPr>
      <p:grpSp>
        <p:nvGrpSpPr>
          <p:cNvPr id="493" name="Google Shape;493;p27"/>
          <p:cNvGrpSpPr/>
          <p:nvPr/>
        </p:nvGrpSpPr>
        <p:grpSpPr>
          <a:xfrm>
            <a:off x="-1" y="1228304"/>
            <a:ext cx="8602799" cy="1348741"/>
            <a:chOff x="0" y="-28575"/>
            <a:chExt cx="1994467" cy="355224"/>
          </a:xfrm>
        </p:grpSpPr>
        <p:sp>
          <p:nvSpPr>
            <p:cNvPr id="494" name="Google Shape;494;p27"/>
            <p:cNvSpPr/>
            <p:nvPr/>
          </p:nvSpPr>
          <p:spPr>
            <a:xfrm>
              <a:off x="0" y="0"/>
              <a:ext cx="1994467" cy="326649"/>
            </a:xfrm>
            <a:custGeom>
              <a:avLst/>
              <a:gdLst/>
              <a:ahLst/>
              <a:cxnLst/>
              <a:rect l="l" t="t" r="r" b="b"/>
              <a:pathLst>
                <a:path w="1994467" h="326649" extrusionOk="0">
                  <a:moveTo>
                    <a:pt x="0" y="0"/>
                  </a:moveTo>
                  <a:lnTo>
                    <a:pt x="1994467" y="0"/>
                  </a:lnTo>
                  <a:lnTo>
                    <a:pt x="1994467" y="326649"/>
                  </a:lnTo>
                  <a:lnTo>
                    <a:pt x="0" y="326649"/>
                  </a:lnTo>
                  <a:close/>
                </a:path>
              </a:pathLst>
            </a:custGeom>
            <a:solidFill>
              <a:srgbClr val="6C25FF"/>
            </a:solidFill>
            <a:ln>
              <a:noFill/>
            </a:ln>
          </p:spPr>
          <p:txBody>
            <a:bodyPr/>
            <a:lstStyle/>
            <a:p>
              <a:endParaRPr lang="en-US"/>
            </a:p>
          </p:txBody>
        </p:sp>
        <p:sp>
          <p:nvSpPr>
            <p:cNvPr id="495" name="Google Shape;495;p27"/>
            <p:cNvSpPr txBox="1"/>
            <p:nvPr/>
          </p:nvSpPr>
          <p:spPr>
            <a:xfrm>
              <a:off x="0" y="-28575"/>
              <a:ext cx="1994467" cy="355224"/>
            </a:xfrm>
            <a:prstGeom prst="rect">
              <a:avLst/>
            </a:prstGeom>
            <a:noFill/>
            <a:ln>
              <a:noFill/>
            </a:ln>
          </p:spPr>
          <p:txBody>
            <a:bodyPr spcFirstLastPara="1" wrap="square" lIns="50800" tIns="50800" rIns="50800" bIns="50800" anchor="ctr" anchorCtr="0">
              <a:noAutofit/>
            </a:bodyPr>
            <a:lstStyle/>
            <a:p>
              <a:pPr marL="0" marR="0" lvl="0" indent="0" algn="ctr" rtl="0">
                <a:lnSpc>
                  <a:spcPct val="156388"/>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96" name="Google Shape;496;p27"/>
          <p:cNvGrpSpPr/>
          <p:nvPr/>
        </p:nvGrpSpPr>
        <p:grpSpPr>
          <a:xfrm>
            <a:off x="0" y="2832339"/>
            <a:ext cx="8602798" cy="1348741"/>
            <a:chOff x="0" y="-28575"/>
            <a:chExt cx="1994467" cy="355224"/>
          </a:xfrm>
        </p:grpSpPr>
        <p:sp>
          <p:nvSpPr>
            <p:cNvPr id="497" name="Google Shape;497;p27"/>
            <p:cNvSpPr/>
            <p:nvPr/>
          </p:nvSpPr>
          <p:spPr>
            <a:xfrm>
              <a:off x="0" y="0"/>
              <a:ext cx="1994467" cy="326649"/>
            </a:xfrm>
            <a:custGeom>
              <a:avLst/>
              <a:gdLst/>
              <a:ahLst/>
              <a:cxnLst/>
              <a:rect l="l" t="t" r="r" b="b"/>
              <a:pathLst>
                <a:path w="1994467" h="326649" extrusionOk="0">
                  <a:moveTo>
                    <a:pt x="0" y="0"/>
                  </a:moveTo>
                  <a:lnTo>
                    <a:pt x="1994467" y="0"/>
                  </a:lnTo>
                  <a:lnTo>
                    <a:pt x="1994467" y="326649"/>
                  </a:lnTo>
                  <a:lnTo>
                    <a:pt x="0" y="326649"/>
                  </a:lnTo>
                  <a:close/>
                </a:path>
              </a:pathLst>
            </a:custGeom>
            <a:solidFill>
              <a:srgbClr val="23DC6D"/>
            </a:solidFill>
            <a:ln>
              <a:noFill/>
            </a:ln>
          </p:spPr>
          <p:txBody>
            <a:bodyPr/>
            <a:lstStyle/>
            <a:p>
              <a:endParaRPr lang="en-US"/>
            </a:p>
          </p:txBody>
        </p:sp>
        <p:sp>
          <p:nvSpPr>
            <p:cNvPr id="498" name="Google Shape;498;p27"/>
            <p:cNvSpPr txBox="1"/>
            <p:nvPr/>
          </p:nvSpPr>
          <p:spPr>
            <a:xfrm>
              <a:off x="0" y="-28575"/>
              <a:ext cx="1994467" cy="355224"/>
            </a:xfrm>
            <a:prstGeom prst="rect">
              <a:avLst/>
            </a:prstGeom>
            <a:noFill/>
            <a:ln>
              <a:noFill/>
            </a:ln>
          </p:spPr>
          <p:txBody>
            <a:bodyPr spcFirstLastPara="1" wrap="square" lIns="50800" tIns="50800" rIns="50800" bIns="50800" anchor="ctr" anchorCtr="0">
              <a:noAutofit/>
            </a:bodyPr>
            <a:lstStyle/>
            <a:p>
              <a:pPr marL="0" marR="0" lvl="0" indent="0" algn="ctr" rtl="0">
                <a:lnSpc>
                  <a:spcPct val="156388"/>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99" name="Google Shape;499;p27"/>
          <p:cNvGrpSpPr/>
          <p:nvPr/>
        </p:nvGrpSpPr>
        <p:grpSpPr>
          <a:xfrm>
            <a:off x="0" y="4453789"/>
            <a:ext cx="8602798" cy="1348741"/>
            <a:chOff x="0" y="-28575"/>
            <a:chExt cx="1994467" cy="355224"/>
          </a:xfrm>
        </p:grpSpPr>
        <p:sp>
          <p:nvSpPr>
            <p:cNvPr id="500" name="Google Shape;500;p27"/>
            <p:cNvSpPr/>
            <p:nvPr/>
          </p:nvSpPr>
          <p:spPr>
            <a:xfrm>
              <a:off x="0" y="0"/>
              <a:ext cx="1994467" cy="326649"/>
            </a:xfrm>
            <a:custGeom>
              <a:avLst/>
              <a:gdLst/>
              <a:ahLst/>
              <a:cxnLst/>
              <a:rect l="l" t="t" r="r" b="b"/>
              <a:pathLst>
                <a:path w="1994467" h="326649" extrusionOk="0">
                  <a:moveTo>
                    <a:pt x="0" y="0"/>
                  </a:moveTo>
                  <a:lnTo>
                    <a:pt x="1994467" y="0"/>
                  </a:lnTo>
                  <a:lnTo>
                    <a:pt x="1994467" y="326649"/>
                  </a:lnTo>
                  <a:lnTo>
                    <a:pt x="0" y="326649"/>
                  </a:lnTo>
                  <a:close/>
                </a:path>
              </a:pathLst>
            </a:custGeom>
            <a:solidFill>
              <a:srgbClr val="FFFFFF"/>
            </a:solidFill>
            <a:ln>
              <a:noFill/>
            </a:ln>
          </p:spPr>
          <p:txBody>
            <a:bodyPr/>
            <a:lstStyle/>
            <a:p>
              <a:endParaRPr lang="en-US"/>
            </a:p>
          </p:txBody>
        </p:sp>
        <p:sp>
          <p:nvSpPr>
            <p:cNvPr id="501" name="Google Shape;501;p27"/>
            <p:cNvSpPr txBox="1"/>
            <p:nvPr/>
          </p:nvSpPr>
          <p:spPr>
            <a:xfrm>
              <a:off x="0" y="-28575"/>
              <a:ext cx="1994467" cy="355224"/>
            </a:xfrm>
            <a:prstGeom prst="rect">
              <a:avLst/>
            </a:prstGeom>
            <a:noFill/>
            <a:ln>
              <a:noFill/>
            </a:ln>
          </p:spPr>
          <p:txBody>
            <a:bodyPr spcFirstLastPara="1" wrap="square" lIns="50800" tIns="50800" rIns="50800" bIns="50800" anchor="ctr" anchorCtr="0">
              <a:noAutofit/>
            </a:bodyPr>
            <a:lstStyle/>
            <a:p>
              <a:pPr marL="0" marR="0" lvl="0" indent="0" algn="ctr" rtl="0">
                <a:lnSpc>
                  <a:spcPct val="156388"/>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02" name="Google Shape;502;p27"/>
          <p:cNvGrpSpPr/>
          <p:nvPr/>
        </p:nvGrpSpPr>
        <p:grpSpPr>
          <a:xfrm>
            <a:off x="0" y="6036728"/>
            <a:ext cx="8871176" cy="1348741"/>
            <a:chOff x="0" y="-28575"/>
            <a:chExt cx="1994467" cy="355224"/>
          </a:xfrm>
        </p:grpSpPr>
        <p:sp>
          <p:nvSpPr>
            <p:cNvPr id="503" name="Google Shape;503;p27"/>
            <p:cNvSpPr/>
            <p:nvPr/>
          </p:nvSpPr>
          <p:spPr>
            <a:xfrm>
              <a:off x="0" y="0"/>
              <a:ext cx="1994467" cy="326649"/>
            </a:xfrm>
            <a:custGeom>
              <a:avLst/>
              <a:gdLst/>
              <a:ahLst/>
              <a:cxnLst/>
              <a:rect l="l" t="t" r="r" b="b"/>
              <a:pathLst>
                <a:path w="1994467" h="326649" extrusionOk="0">
                  <a:moveTo>
                    <a:pt x="0" y="0"/>
                  </a:moveTo>
                  <a:lnTo>
                    <a:pt x="1994467" y="0"/>
                  </a:lnTo>
                  <a:lnTo>
                    <a:pt x="1994467" y="326649"/>
                  </a:lnTo>
                  <a:lnTo>
                    <a:pt x="0" y="326649"/>
                  </a:lnTo>
                  <a:close/>
                </a:path>
              </a:pathLst>
            </a:custGeom>
            <a:solidFill>
              <a:srgbClr val="6C25FF"/>
            </a:solidFill>
            <a:ln>
              <a:noFill/>
            </a:ln>
          </p:spPr>
          <p:txBody>
            <a:bodyPr/>
            <a:lstStyle/>
            <a:p>
              <a:endParaRPr lang="en-US"/>
            </a:p>
          </p:txBody>
        </p:sp>
        <p:sp>
          <p:nvSpPr>
            <p:cNvPr id="504" name="Google Shape;504;p27"/>
            <p:cNvSpPr txBox="1"/>
            <p:nvPr/>
          </p:nvSpPr>
          <p:spPr>
            <a:xfrm>
              <a:off x="0" y="-28575"/>
              <a:ext cx="1994467" cy="355224"/>
            </a:xfrm>
            <a:prstGeom prst="rect">
              <a:avLst/>
            </a:prstGeom>
            <a:noFill/>
            <a:ln>
              <a:noFill/>
            </a:ln>
          </p:spPr>
          <p:txBody>
            <a:bodyPr spcFirstLastPara="1" wrap="square" lIns="50800" tIns="50800" rIns="50800" bIns="50800" anchor="ctr" anchorCtr="0">
              <a:noAutofit/>
            </a:bodyPr>
            <a:lstStyle/>
            <a:p>
              <a:pPr marL="0" marR="0" lvl="0" indent="0" algn="ctr" rtl="0">
                <a:lnSpc>
                  <a:spcPct val="156388"/>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05" name="Google Shape;505;p27"/>
          <p:cNvGrpSpPr/>
          <p:nvPr/>
        </p:nvGrpSpPr>
        <p:grpSpPr>
          <a:xfrm>
            <a:off x="-1" y="7638923"/>
            <a:ext cx="8871176" cy="1348741"/>
            <a:chOff x="0" y="-28575"/>
            <a:chExt cx="1994467" cy="355224"/>
          </a:xfrm>
        </p:grpSpPr>
        <p:sp>
          <p:nvSpPr>
            <p:cNvPr id="506" name="Google Shape;506;p27"/>
            <p:cNvSpPr/>
            <p:nvPr/>
          </p:nvSpPr>
          <p:spPr>
            <a:xfrm>
              <a:off x="0" y="0"/>
              <a:ext cx="1994467" cy="326649"/>
            </a:xfrm>
            <a:custGeom>
              <a:avLst/>
              <a:gdLst/>
              <a:ahLst/>
              <a:cxnLst/>
              <a:rect l="l" t="t" r="r" b="b"/>
              <a:pathLst>
                <a:path w="1994467" h="326649" extrusionOk="0">
                  <a:moveTo>
                    <a:pt x="0" y="0"/>
                  </a:moveTo>
                  <a:lnTo>
                    <a:pt x="1994467" y="0"/>
                  </a:lnTo>
                  <a:lnTo>
                    <a:pt x="1994467" y="326649"/>
                  </a:lnTo>
                  <a:lnTo>
                    <a:pt x="0" y="326649"/>
                  </a:lnTo>
                  <a:close/>
                </a:path>
              </a:pathLst>
            </a:custGeom>
            <a:solidFill>
              <a:srgbClr val="23DC6D"/>
            </a:solidFill>
            <a:ln>
              <a:noFill/>
            </a:ln>
          </p:spPr>
          <p:txBody>
            <a:bodyPr/>
            <a:lstStyle/>
            <a:p>
              <a:endParaRPr lang="en-US"/>
            </a:p>
          </p:txBody>
        </p:sp>
        <p:sp>
          <p:nvSpPr>
            <p:cNvPr id="507" name="Google Shape;507;p27"/>
            <p:cNvSpPr txBox="1"/>
            <p:nvPr/>
          </p:nvSpPr>
          <p:spPr>
            <a:xfrm>
              <a:off x="0" y="-28575"/>
              <a:ext cx="1994467" cy="355224"/>
            </a:xfrm>
            <a:prstGeom prst="rect">
              <a:avLst/>
            </a:prstGeom>
            <a:noFill/>
            <a:ln>
              <a:noFill/>
            </a:ln>
          </p:spPr>
          <p:txBody>
            <a:bodyPr spcFirstLastPara="1" wrap="square" lIns="50800" tIns="50800" rIns="50800" bIns="50800" anchor="ctr" anchorCtr="0">
              <a:noAutofit/>
            </a:bodyPr>
            <a:lstStyle/>
            <a:p>
              <a:pPr marL="0" marR="0" lvl="0" indent="0" algn="ctr" rtl="0">
                <a:lnSpc>
                  <a:spcPct val="156388"/>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508" name="Google Shape;508;p27"/>
          <p:cNvSpPr txBox="1"/>
          <p:nvPr/>
        </p:nvSpPr>
        <p:spPr>
          <a:xfrm>
            <a:off x="9144000" y="412632"/>
            <a:ext cx="8602800" cy="3400931"/>
          </a:xfrm>
          <a:prstGeom prst="rect">
            <a:avLst/>
          </a:prstGeom>
          <a:noFill/>
          <a:ln>
            <a:noFill/>
          </a:ln>
        </p:spPr>
        <p:txBody>
          <a:bodyPr spcFirstLastPara="1" wrap="square" lIns="0" tIns="0" rIns="0" bIns="0" anchor="t" anchorCtr="0">
            <a:spAutoFit/>
          </a:bodyPr>
          <a:lstStyle/>
          <a:p>
            <a:r>
              <a:rPr lang="en-US" sz="11050" b="1">
                <a:solidFill>
                  <a:srgbClr val="23DC6D"/>
                </a:solidFill>
                <a:latin typeface="League Spartan"/>
                <a:sym typeface="League Spartan"/>
              </a:rPr>
              <a:t>Data Preprocessing</a:t>
            </a:r>
            <a:endParaRPr lang="en-US" sz="11050" b="1">
              <a:solidFill>
                <a:srgbClr val="23DC6D"/>
              </a:solidFill>
              <a:latin typeface="League Spartan"/>
            </a:endParaRPr>
          </a:p>
        </p:txBody>
      </p:sp>
      <p:sp>
        <p:nvSpPr>
          <p:cNvPr id="509" name="Google Shape;509;p27"/>
          <p:cNvSpPr txBox="1"/>
          <p:nvPr/>
        </p:nvSpPr>
        <p:spPr>
          <a:xfrm>
            <a:off x="9322657" y="3813563"/>
            <a:ext cx="7108695" cy="7603748"/>
          </a:xfrm>
          <a:prstGeom prst="rect">
            <a:avLst/>
          </a:prstGeom>
          <a:noFill/>
          <a:ln>
            <a:noFill/>
          </a:ln>
        </p:spPr>
        <p:txBody>
          <a:bodyPr spcFirstLastPara="1" wrap="square" lIns="0" tIns="0" rIns="0" bIns="0" anchor="t" anchorCtr="0">
            <a:spAutoFit/>
          </a:bodyPr>
          <a:lstStyle/>
          <a:p>
            <a:pPr marL="0" marR="0" lvl="0" indent="0" rtl="0">
              <a:lnSpc>
                <a:spcPct val="181000"/>
              </a:lnSpc>
              <a:spcBef>
                <a:spcPts val="0"/>
              </a:spcBef>
              <a:spcAft>
                <a:spcPts val="0"/>
              </a:spcAft>
              <a:buNone/>
            </a:pPr>
            <a:r>
              <a:rPr lang="en-US" sz="2100" b="1">
                <a:solidFill>
                  <a:srgbClr val="FFFFFF"/>
                </a:solidFill>
                <a:latin typeface="Lato"/>
                <a:ea typeface="Lato"/>
                <a:cs typeface="Lato"/>
                <a:sym typeface="Lato"/>
              </a:rPr>
              <a:t>Output Column:</a:t>
            </a:r>
            <a:endParaRPr lang="en-US" sz="2100" b="1">
              <a:solidFill>
                <a:srgbClr val="FFFFFF"/>
              </a:solidFill>
              <a:latin typeface="Lato"/>
              <a:ea typeface="Lato"/>
              <a:cs typeface="Lato"/>
            </a:endParaRPr>
          </a:p>
          <a:p>
            <a:pPr marL="0" marR="0" lvl="0" indent="0" rtl="0">
              <a:lnSpc>
                <a:spcPct val="181000"/>
              </a:lnSpc>
              <a:spcBef>
                <a:spcPts val="0"/>
              </a:spcBef>
              <a:spcAft>
                <a:spcPts val="0"/>
              </a:spcAft>
              <a:buNone/>
            </a:pPr>
            <a:r>
              <a:rPr lang="en-US" sz="2100">
                <a:solidFill>
                  <a:srgbClr val="FFFFFF"/>
                </a:solidFill>
                <a:latin typeface="Lato"/>
                <a:ea typeface="Lato"/>
                <a:cs typeface="Lato"/>
                <a:sym typeface="Lato"/>
              </a:rPr>
              <a:t>Mean # of Streams: 514,137,424</a:t>
            </a:r>
            <a:endParaRPr lang="en-US" sz="2100">
              <a:solidFill>
                <a:srgbClr val="FFFFFF"/>
              </a:solidFill>
              <a:latin typeface="Lato"/>
              <a:ea typeface="Lato"/>
              <a:cs typeface="Lato"/>
            </a:endParaRPr>
          </a:p>
          <a:p>
            <a:pPr marL="0" marR="0" lvl="0" indent="0" rtl="0">
              <a:lnSpc>
                <a:spcPct val="181000"/>
              </a:lnSpc>
              <a:spcBef>
                <a:spcPts val="0"/>
              </a:spcBef>
              <a:spcAft>
                <a:spcPts val="0"/>
              </a:spcAft>
              <a:buNone/>
            </a:pPr>
            <a:r>
              <a:rPr lang="en-US" sz="2100">
                <a:solidFill>
                  <a:srgbClr val="FFFFFF"/>
                </a:solidFill>
                <a:latin typeface="Lato"/>
                <a:ea typeface="Lato"/>
                <a:cs typeface="Lato"/>
                <a:sym typeface="Lato"/>
              </a:rPr>
              <a:t>Above = 1</a:t>
            </a:r>
            <a:endParaRPr lang="en-US" sz="2100">
              <a:solidFill>
                <a:srgbClr val="FFFFFF"/>
              </a:solidFill>
              <a:latin typeface="Lato"/>
              <a:ea typeface="Lato"/>
              <a:cs typeface="Lato"/>
            </a:endParaRPr>
          </a:p>
          <a:p>
            <a:pPr marL="0" marR="0" lvl="0" indent="0" rtl="0">
              <a:lnSpc>
                <a:spcPct val="181000"/>
              </a:lnSpc>
              <a:spcBef>
                <a:spcPts val="0"/>
              </a:spcBef>
              <a:spcAft>
                <a:spcPts val="0"/>
              </a:spcAft>
              <a:buNone/>
            </a:pPr>
            <a:r>
              <a:rPr lang="en-US" sz="2100">
                <a:solidFill>
                  <a:srgbClr val="FFFFFF"/>
                </a:solidFill>
                <a:latin typeface="Lato"/>
                <a:ea typeface="Lato"/>
                <a:cs typeface="Lato"/>
                <a:sym typeface="Lato"/>
              </a:rPr>
              <a:t>Below = 0</a:t>
            </a:r>
            <a:endParaRPr lang="en-US" sz="2100">
              <a:solidFill>
                <a:srgbClr val="FFFFFF"/>
              </a:solidFill>
              <a:latin typeface="Lato"/>
              <a:ea typeface="Lato"/>
              <a:cs typeface="Lato"/>
            </a:endParaRPr>
          </a:p>
          <a:p>
            <a:pPr marL="0" marR="0" lvl="0" indent="0" rtl="0">
              <a:lnSpc>
                <a:spcPct val="181000"/>
              </a:lnSpc>
              <a:spcBef>
                <a:spcPts val="0"/>
              </a:spcBef>
              <a:spcAft>
                <a:spcPts val="0"/>
              </a:spcAft>
              <a:buNone/>
            </a:pPr>
            <a:r>
              <a:rPr lang="en-US" sz="2100" b="1">
                <a:solidFill>
                  <a:srgbClr val="FFFFFF"/>
                </a:solidFill>
                <a:latin typeface="Lato"/>
                <a:ea typeface="Lato"/>
                <a:cs typeface="Lato"/>
                <a:sym typeface="Lato"/>
              </a:rPr>
              <a:t>Features Removed: </a:t>
            </a:r>
            <a:endParaRPr lang="en-US" sz="2100" b="1">
              <a:solidFill>
                <a:srgbClr val="FFFFFF"/>
              </a:solidFill>
              <a:latin typeface="Lato"/>
              <a:ea typeface="Lato"/>
              <a:cs typeface="Lato"/>
            </a:endParaRPr>
          </a:p>
          <a:p>
            <a:pPr marL="342900" marR="0" lvl="0" indent="-342900" rtl="0">
              <a:lnSpc>
                <a:spcPct val="181000"/>
              </a:lnSpc>
              <a:spcBef>
                <a:spcPts val="0"/>
              </a:spcBef>
              <a:spcAft>
                <a:spcPts val="0"/>
              </a:spcAft>
              <a:buFont typeface="Wingdings" panose="05000000000000000000" pitchFamily="2" charset="2"/>
              <a:buChar char="q"/>
            </a:pPr>
            <a:r>
              <a:rPr lang="en-US" sz="2100">
                <a:solidFill>
                  <a:schemeClr val="bg1"/>
                </a:solidFill>
                <a:latin typeface="Lato"/>
                <a:ea typeface="Lato"/>
                <a:cs typeface="Lato"/>
                <a:sym typeface="Lato"/>
              </a:rPr>
              <a:t>Key </a:t>
            </a:r>
            <a:endParaRPr lang="en-US" sz="2100">
              <a:solidFill>
                <a:schemeClr val="bg1"/>
              </a:solidFill>
              <a:latin typeface="Lato"/>
              <a:ea typeface="Lato"/>
              <a:cs typeface="Lato"/>
            </a:endParaRPr>
          </a:p>
          <a:p>
            <a:pPr marL="342900" marR="0" lvl="0" indent="-342900" rtl="0">
              <a:lnSpc>
                <a:spcPct val="181000"/>
              </a:lnSpc>
              <a:spcBef>
                <a:spcPts val="0"/>
              </a:spcBef>
              <a:spcAft>
                <a:spcPts val="0"/>
              </a:spcAft>
              <a:buFont typeface="Wingdings" panose="05000000000000000000" pitchFamily="2" charset="2"/>
              <a:buChar char="q"/>
            </a:pPr>
            <a:r>
              <a:rPr lang="en-US" sz="2100">
                <a:solidFill>
                  <a:schemeClr val="bg1"/>
                </a:solidFill>
                <a:latin typeface="Lato"/>
                <a:ea typeface="Lato"/>
                <a:cs typeface="Lato"/>
                <a:sym typeface="Lato"/>
              </a:rPr>
              <a:t>Artist Name</a:t>
            </a:r>
            <a:endParaRPr lang="en-US" sz="2100">
              <a:solidFill>
                <a:schemeClr val="bg1"/>
              </a:solidFill>
              <a:latin typeface="Lato"/>
              <a:ea typeface="Lato"/>
              <a:cs typeface="Lato"/>
            </a:endParaRPr>
          </a:p>
          <a:p>
            <a:pPr marL="342900" marR="0" lvl="0" indent="-342900" rtl="0">
              <a:lnSpc>
                <a:spcPct val="181000"/>
              </a:lnSpc>
              <a:spcBef>
                <a:spcPts val="0"/>
              </a:spcBef>
              <a:spcAft>
                <a:spcPts val="0"/>
              </a:spcAft>
              <a:buFont typeface="Wingdings" panose="05000000000000000000" pitchFamily="2" charset="2"/>
              <a:buChar char="q"/>
            </a:pPr>
            <a:r>
              <a:rPr lang="en-US" sz="2100">
                <a:solidFill>
                  <a:schemeClr val="bg1"/>
                </a:solidFill>
                <a:latin typeface="Lato"/>
                <a:ea typeface="Lato"/>
                <a:cs typeface="Lato"/>
                <a:sym typeface="Lato"/>
              </a:rPr>
              <a:t>Track Name </a:t>
            </a:r>
            <a:endParaRPr lang="en-US" sz="2100">
              <a:solidFill>
                <a:schemeClr val="bg1"/>
              </a:solidFill>
              <a:latin typeface="Lato"/>
              <a:ea typeface="Lato"/>
              <a:cs typeface="Lato"/>
            </a:endParaRPr>
          </a:p>
          <a:p>
            <a:pPr marL="342900" marR="0" lvl="0" indent="-342900" rtl="0">
              <a:lnSpc>
                <a:spcPct val="181000"/>
              </a:lnSpc>
              <a:spcBef>
                <a:spcPts val="0"/>
              </a:spcBef>
              <a:spcAft>
                <a:spcPts val="0"/>
              </a:spcAft>
              <a:buFont typeface="Wingdings" panose="05000000000000000000" pitchFamily="2" charset="2"/>
              <a:buChar char="q"/>
            </a:pPr>
            <a:r>
              <a:rPr lang="en-US" sz="2100">
                <a:solidFill>
                  <a:schemeClr val="bg1"/>
                </a:solidFill>
                <a:latin typeface="Lato"/>
                <a:ea typeface="Lato"/>
                <a:cs typeface="Lato"/>
                <a:sym typeface="Lato"/>
              </a:rPr>
              <a:t>In </a:t>
            </a:r>
            <a:r>
              <a:rPr lang="en-US" sz="2100" err="1">
                <a:solidFill>
                  <a:schemeClr val="bg1"/>
                </a:solidFill>
                <a:latin typeface="Lato"/>
                <a:ea typeface="Lato"/>
                <a:cs typeface="Lato"/>
                <a:sym typeface="Lato"/>
              </a:rPr>
              <a:t>deezer</a:t>
            </a:r>
            <a:r>
              <a:rPr lang="en-US" sz="2100">
                <a:solidFill>
                  <a:schemeClr val="bg1"/>
                </a:solidFill>
                <a:latin typeface="Lato"/>
                <a:ea typeface="Lato"/>
                <a:cs typeface="Lato"/>
                <a:sym typeface="Lato"/>
              </a:rPr>
              <a:t> playlist </a:t>
            </a:r>
          </a:p>
          <a:p>
            <a:pPr marL="342900" marR="0" lvl="0" indent="-342900" rtl="0">
              <a:lnSpc>
                <a:spcPct val="181000"/>
              </a:lnSpc>
              <a:spcBef>
                <a:spcPts val="0"/>
              </a:spcBef>
              <a:spcAft>
                <a:spcPts val="0"/>
              </a:spcAft>
              <a:buFont typeface="Wingdings" panose="05000000000000000000" pitchFamily="2" charset="2"/>
              <a:buChar char="q"/>
            </a:pPr>
            <a:r>
              <a:rPr lang="en-US" sz="2100">
                <a:solidFill>
                  <a:schemeClr val="bg1"/>
                </a:solidFill>
                <a:latin typeface="Lato"/>
                <a:ea typeface="Lato"/>
                <a:cs typeface="Lato"/>
                <a:sym typeface="Lato"/>
              </a:rPr>
              <a:t>Shazam charts </a:t>
            </a:r>
            <a:endParaRPr lang="en-US" sz="2100">
              <a:solidFill>
                <a:schemeClr val="bg1"/>
              </a:solidFill>
              <a:latin typeface="Lato"/>
              <a:ea typeface="Lato"/>
              <a:cs typeface="Lato"/>
            </a:endParaRPr>
          </a:p>
          <a:p>
            <a:pPr marL="342900" marR="0" lvl="0" indent="-342900" rtl="0">
              <a:lnSpc>
                <a:spcPct val="181000"/>
              </a:lnSpc>
              <a:spcBef>
                <a:spcPts val="0"/>
              </a:spcBef>
              <a:spcAft>
                <a:spcPts val="0"/>
              </a:spcAft>
              <a:buFont typeface="Wingdings" panose="05000000000000000000" pitchFamily="2" charset="2"/>
              <a:buChar char="q"/>
            </a:pPr>
            <a:r>
              <a:rPr lang="en-US" sz="2100">
                <a:solidFill>
                  <a:schemeClr val="bg1"/>
                </a:solidFill>
                <a:latin typeface="Lato"/>
                <a:ea typeface="Lato"/>
                <a:cs typeface="Lato"/>
                <a:sym typeface="Lato"/>
              </a:rPr>
              <a:t>Mode </a:t>
            </a:r>
            <a:endParaRPr lang="en-US" sz="2100">
              <a:solidFill>
                <a:schemeClr val="bg1"/>
              </a:solidFill>
              <a:latin typeface="Lato"/>
              <a:ea typeface="Lato"/>
              <a:cs typeface="Lato"/>
            </a:endParaRPr>
          </a:p>
          <a:p>
            <a:pPr marR="0" lvl="0" rtl="0">
              <a:lnSpc>
                <a:spcPct val="181000"/>
              </a:lnSpc>
              <a:spcBef>
                <a:spcPts val="0"/>
              </a:spcBef>
              <a:spcAft>
                <a:spcPts val="0"/>
              </a:spcAft>
            </a:pPr>
            <a:endParaRPr lang="en-US" sz="2100">
              <a:solidFill>
                <a:srgbClr val="FFFFFF"/>
              </a:solidFill>
              <a:latin typeface="Lato"/>
              <a:ea typeface="Lato"/>
              <a:cs typeface="Lato"/>
              <a:sym typeface="Lato"/>
            </a:endParaRPr>
          </a:p>
          <a:p>
            <a:pPr marL="342900" marR="0" lvl="0" indent="-342900" rtl="0">
              <a:lnSpc>
                <a:spcPct val="181000"/>
              </a:lnSpc>
              <a:spcBef>
                <a:spcPts val="0"/>
              </a:spcBef>
              <a:spcAft>
                <a:spcPts val="0"/>
              </a:spcAft>
              <a:buFontTx/>
              <a:buChar char="-"/>
            </a:pPr>
            <a:endParaRPr lang="en-US" sz="2100">
              <a:solidFill>
                <a:srgbClr val="FFFFFF"/>
              </a:solidFill>
              <a:latin typeface="Lato"/>
              <a:ea typeface="Lato"/>
              <a:cs typeface="Lato"/>
              <a:sym typeface="Lato"/>
            </a:endParaRPr>
          </a:p>
        </p:txBody>
      </p:sp>
      <p:sp>
        <p:nvSpPr>
          <p:cNvPr id="510" name="Google Shape;510;p27"/>
          <p:cNvSpPr txBox="1"/>
          <p:nvPr/>
        </p:nvSpPr>
        <p:spPr>
          <a:xfrm>
            <a:off x="1587395" y="3230175"/>
            <a:ext cx="7756989" cy="971420"/>
          </a:xfrm>
          <a:prstGeom prst="rect">
            <a:avLst/>
          </a:prstGeom>
          <a:noFill/>
          <a:ln>
            <a:noFill/>
          </a:ln>
        </p:spPr>
        <p:txBody>
          <a:bodyPr spcFirstLastPara="1" wrap="square" lIns="0" tIns="0" rIns="0" bIns="0" anchor="t" anchorCtr="0">
            <a:spAutoFit/>
          </a:bodyPr>
          <a:lstStyle/>
          <a:p>
            <a:pPr marL="0" marR="0" lvl="0" indent="0" algn="l" rtl="0">
              <a:lnSpc>
                <a:spcPct val="173980"/>
              </a:lnSpc>
              <a:spcBef>
                <a:spcPts val="0"/>
              </a:spcBef>
              <a:spcAft>
                <a:spcPts val="0"/>
              </a:spcAft>
              <a:buNone/>
            </a:pPr>
            <a:r>
              <a:rPr lang="en-US" sz="3628" b="1">
                <a:latin typeface="League Spartan"/>
                <a:sym typeface="League Spartan"/>
              </a:rPr>
              <a:t>Created Binary Output Column</a:t>
            </a:r>
            <a:endParaRPr lang="en-US" b="1"/>
          </a:p>
        </p:txBody>
      </p:sp>
      <p:sp>
        <p:nvSpPr>
          <p:cNvPr id="511" name="Google Shape;511;p27"/>
          <p:cNvSpPr txBox="1"/>
          <p:nvPr/>
        </p:nvSpPr>
        <p:spPr>
          <a:xfrm>
            <a:off x="1587395" y="4862324"/>
            <a:ext cx="8168312" cy="971420"/>
          </a:xfrm>
          <a:prstGeom prst="rect">
            <a:avLst/>
          </a:prstGeom>
          <a:noFill/>
          <a:ln>
            <a:noFill/>
          </a:ln>
        </p:spPr>
        <p:txBody>
          <a:bodyPr spcFirstLastPara="1" wrap="square" lIns="0" tIns="0" rIns="0" bIns="0" anchor="t" anchorCtr="0">
            <a:spAutoFit/>
          </a:bodyPr>
          <a:lstStyle/>
          <a:p>
            <a:pPr marL="0" marR="0" lvl="0" indent="0" algn="l" rtl="0">
              <a:lnSpc>
                <a:spcPct val="173980"/>
              </a:lnSpc>
              <a:spcBef>
                <a:spcPts val="0"/>
              </a:spcBef>
              <a:spcAft>
                <a:spcPts val="0"/>
              </a:spcAft>
              <a:buNone/>
            </a:pPr>
            <a:r>
              <a:rPr lang="en-US" sz="3628" b="1">
                <a:latin typeface="League Spartan"/>
                <a:sym typeface="League Spartan"/>
              </a:rPr>
              <a:t>Located Missing Values</a:t>
            </a:r>
            <a:endParaRPr b="1"/>
          </a:p>
        </p:txBody>
      </p:sp>
      <p:sp>
        <p:nvSpPr>
          <p:cNvPr id="512" name="Google Shape;512;p27"/>
          <p:cNvSpPr txBox="1"/>
          <p:nvPr/>
        </p:nvSpPr>
        <p:spPr>
          <a:xfrm>
            <a:off x="1587395" y="6716675"/>
            <a:ext cx="7462438" cy="558294"/>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3628" b="1">
                <a:latin typeface="League Spartan"/>
                <a:sym typeface="League Spartan"/>
              </a:rPr>
              <a:t>Finalized 17 different Features</a:t>
            </a:r>
            <a:endParaRPr lang="en-US" b="1"/>
          </a:p>
        </p:txBody>
      </p:sp>
      <p:sp>
        <p:nvSpPr>
          <p:cNvPr id="513" name="Google Shape;513;p27"/>
          <p:cNvSpPr txBox="1"/>
          <p:nvPr/>
        </p:nvSpPr>
        <p:spPr>
          <a:xfrm>
            <a:off x="1587395" y="8065416"/>
            <a:ext cx="5733499" cy="971420"/>
          </a:xfrm>
          <a:prstGeom prst="rect">
            <a:avLst/>
          </a:prstGeom>
          <a:noFill/>
          <a:ln>
            <a:noFill/>
          </a:ln>
        </p:spPr>
        <p:txBody>
          <a:bodyPr spcFirstLastPara="1" wrap="square" lIns="0" tIns="0" rIns="0" bIns="0" anchor="t" anchorCtr="0">
            <a:spAutoFit/>
          </a:bodyPr>
          <a:lstStyle/>
          <a:p>
            <a:pPr marL="0" marR="0" lvl="0" indent="0" algn="l" rtl="0">
              <a:lnSpc>
                <a:spcPct val="173980"/>
              </a:lnSpc>
              <a:spcBef>
                <a:spcPts val="0"/>
              </a:spcBef>
              <a:spcAft>
                <a:spcPts val="0"/>
              </a:spcAft>
              <a:buNone/>
            </a:pPr>
            <a:r>
              <a:rPr lang="en-US" sz="3628" b="1">
                <a:latin typeface="League Spartan"/>
                <a:sym typeface="League Spartan"/>
              </a:rPr>
              <a:t>Test/ Train Split (80/20)</a:t>
            </a:r>
            <a:endParaRPr b="1"/>
          </a:p>
        </p:txBody>
      </p:sp>
      <p:sp>
        <p:nvSpPr>
          <p:cNvPr id="515" name="Google Shape;515;p27"/>
          <p:cNvSpPr txBox="1"/>
          <p:nvPr/>
        </p:nvSpPr>
        <p:spPr>
          <a:xfrm>
            <a:off x="882362" y="1659567"/>
            <a:ext cx="799200" cy="558300"/>
          </a:xfrm>
          <a:prstGeom prst="rect">
            <a:avLst/>
          </a:prstGeom>
          <a:noFill/>
          <a:ln>
            <a:noFill/>
          </a:ln>
        </p:spPr>
        <p:txBody>
          <a:bodyPr spcFirstLastPara="1" wrap="square" lIns="0" tIns="0" rIns="0" bIns="0" anchor="t" anchorCtr="0">
            <a:spAutoFit/>
          </a:bodyPr>
          <a:lstStyle/>
          <a:p>
            <a:pPr marL="0" marR="0" lvl="0" indent="0" algn="l" rtl="0">
              <a:lnSpc>
                <a:spcPct val="173980"/>
              </a:lnSpc>
              <a:spcBef>
                <a:spcPts val="0"/>
              </a:spcBef>
              <a:spcAft>
                <a:spcPts val="0"/>
              </a:spcAft>
              <a:buNone/>
            </a:pPr>
            <a:r>
              <a:rPr lang="en-US" sz="3628" b="1" i="0" u="none" strike="noStrike" cap="none">
                <a:solidFill>
                  <a:srgbClr val="000000"/>
                </a:solidFill>
                <a:latin typeface="League Spartan"/>
                <a:ea typeface="League Spartan"/>
                <a:cs typeface="League Spartan"/>
                <a:sym typeface="League Spartan"/>
              </a:rPr>
              <a:t>01</a:t>
            </a:r>
            <a:endParaRPr b="1"/>
          </a:p>
        </p:txBody>
      </p:sp>
      <p:sp>
        <p:nvSpPr>
          <p:cNvPr id="516" name="Google Shape;516;p27"/>
          <p:cNvSpPr txBox="1"/>
          <p:nvPr/>
        </p:nvSpPr>
        <p:spPr>
          <a:xfrm>
            <a:off x="882362" y="3255263"/>
            <a:ext cx="799200" cy="558300"/>
          </a:xfrm>
          <a:prstGeom prst="rect">
            <a:avLst/>
          </a:prstGeom>
          <a:noFill/>
          <a:ln>
            <a:noFill/>
          </a:ln>
        </p:spPr>
        <p:txBody>
          <a:bodyPr spcFirstLastPara="1" wrap="square" lIns="0" tIns="0" rIns="0" bIns="0" anchor="t" anchorCtr="0">
            <a:spAutoFit/>
          </a:bodyPr>
          <a:lstStyle/>
          <a:p>
            <a:pPr marL="0" marR="0" lvl="0" indent="0" algn="l" rtl="0">
              <a:lnSpc>
                <a:spcPct val="173980"/>
              </a:lnSpc>
              <a:spcBef>
                <a:spcPts val="0"/>
              </a:spcBef>
              <a:spcAft>
                <a:spcPts val="0"/>
              </a:spcAft>
              <a:buNone/>
            </a:pPr>
            <a:r>
              <a:rPr lang="en-US" sz="3628" b="1" i="0" u="none" strike="noStrike" cap="none">
                <a:solidFill>
                  <a:srgbClr val="000000"/>
                </a:solidFill>
                <a:latin typeface="League Spartan"/>
                <a:ea typeface="League Spartan"/>
                <a:cs typeface="League Spartan"/>
                <a:sym typeface="League Spartan"/>
              </a:rPr>
              <a:t>02</a:t>
            </a:r>
            <a:endParaRPr b="1"/>
          </a:p>
        </p:txBody>
      </p:sp>
      <p:sp>
        <p:nvSpPr>
          <p:cNvPr id="517" name="Google Shape;517;p27"/>
          <p:cNvSpPr txBox="1"/>
          <p:nvPr/>
        </p:nvSpPr>
        <p:spPr>
          <a:xfrm>
            <a:off x="882362" y="4862324"/>
            <a:ext cx="799200" cy="558300"/>
          </a:xfrm>
          <a:prstGeom prst="rect">
            <a:avLst/>
          </a:prstGeom>
          <a:noFill/>
          <a:ln>
            <a:noFill/>
          </a:ln>
        </p:spPr>
        <p:txBody>
          <a:bodyPr spcFirstLastPara="1" wrap="square" lIns="0" tIns="0" rIns="0" bIns="0" anchor="t" anchorCtr="0">
            <a:spAutoFit/>
          </a:bodyPr>
          <a:lstStyle/>
          <a:p>
            <a:pPr marL="0" marR="0" lvl="0" indent="0" algn="l" rtl="0">
              <a:lnSpc>
                <a:spcPct val="173980"/>
              </a:lnSpc>
              <a:spcBef>
                <a:spcPts val="0"/>
              </a:spcBef>
              <a:spcAft>
                <a:spcPts val="0"/>
              </a:spcAft>
              <a:buNone/>
            </a:pPr>
            <a:r>
              <a:rPr lang="en-US" sz="3628" b="1" i="0" u="none" strike="noStrike" cap="none">
                <a:solidFill>
                  <a:srgbClr val="000000"/>
                </a:solidFill>
                <a:latin typeface="League Spartan"/>
                <a:ea typeface="League Spartan"/>
                <a:cs typeface="League Spartan"/>
                <a:sym typeface="League Spartan"/>
              </a:rPr>
              <a:t>03</a:t>
            </a:r>
            <a:endParaRPr b="1"/>
          </a:p>
        </p:txBody>
      </p:sp>
      <p:sp>
        <p:nvSpPr>
          <p:cNvPr id="518" name="Google Shape;518;p27"/>
          <p:cNvSpPr txBox="1"/>
          <p:nvPr/>
        </p:nvSpPr>
        <p:spPr>
          <a:xfrm>
            <a:off x="882362" y="6437522"/>
            <a:ext cx="799200" cy="558300"/>
          </a:xfrm>
          <a:prstGeom prst="rect">
            <a:avLst/>
          </a:prstGeom>
          <a:noFill/>
          <a:ln>
            <a:noFill/>
          </a:ln>
        </p:spPr>
        <p:txBody>
          <a:bodyPr spcFirstLastPara="1" wrap="square" lIns="0" tIns="0" rIns="0" bIns="0" anchor="t" anchorCtr="0">
            <a:spAutoFit/>
          </a:bodyPr>
          <a:lstStyle/>
          <a:p>
            <a:pPr marL="0" marR="0" lvl="0" indent="0" algn="l" rtl="0">
              <a:lnSpc>
                <a:spcPct val="173980"/>
              </a:lnSpc>
              <a:spcBef>
                <a:spcPts val="0"/>
              </a:spcBef>
              <a:spcAft>
                <a:spcPts val="0"/>
              </a:spcAft>
              <a:buNone/>
            </a:pPr>
            <a:r>
              <a:rPr lang="en-US" sz="3628" b="1" i="0" u="none" strike="noStrike" cap="none">
                <a:solidFill>
                  <a:srgbClr val="000000"/>
                </a:solidFill>
                <a:latin typeface="League Spartan"/>
                <a:ea typeface="League Spartan"/>
                <a:cs typeface="League Spartan"/>
                <a:sym typeface="League Spartan"/>
              </a:rPr>
              <a:t>04</a:t>
            </a:r>
            <a:endParaRPr b="1"/>
          </a:p>
        </p:txBody>
      </p:sp>
      <p:sp>
        <p:nvSpPr>
          <p:cNvPr id="519" name="Google Shape;519;p27"/>
          <p:cNvSpPr txBox="1"/>
          <p:nvPr/>
        </p:nvSpPr>
        <p:spPr>
          <a:xfrm>
            <a:off x="882362" y="8039716"/>
            <a:ext cx="799200" cy="558300"/>
          </a:xfrm>
          <a:prstGeom prst="rect">
            <a:avLst/>
          </a:prstGeom>
          <a:noFill/>
          <a:ln>
            <a:noFill/>
          </a:ln>
        </p:spPr>
        <p:txBody>
          <a:bodyPr spcFirstLastPara="1" wrap="square" lIns="0" tIns="0" rIns="0" bIns="0" anchor="t" anchorCtr="0">
            <a:spAutoFit/>
          </a:bodyPr>
          <a:lstStyle/>
          <a:p>
            <a:pPr marL="0" marR="0" lvl="0" indent="0" algn="l" rtl="0">
              <a:lnSpc>
                <a:spcPct val="173980"/>
              </a:lnSpc>
              <a:spcBef>
                <a:spcPts val="0"/>
              </a:spcBef>
              <a:spcAft>
                <a:spcPts val="0"/>
              </a:spcAft>
              <a:buNone/>
            </a:pPr>
            <a:r>
              <a:rPr lang="en-US" sz="3628" b="1" i="0" u="none" strike="noStrike" cap="none">
                <a:solidFill>
                  <a:srgbClr val="000000"/>
                </a:solidFill>
                <a:latin typeface="League Spartan"/>
                <a:ea typeface="League Spartan"/>
                <a:cs typeface="League Spartan"/>
                <a:sym typeface="League Spartan"/>
              </a:rPr>
              <a:t>05</a:t>
            </a:r>
            <a:endParaRPr b="1"/>
          </a:p>
        </p:txBody>
      </p:sp>
      <p:sp>
        <p:nvSpPr>
          <p:cNvPr id="5" name="TextBox 4">
            <a:extLst>
              <a:ext uri="{FF2B5EF4-FFF2-40B4-BE49-F238E27FC236}">
                <a16:creationId xmlns:a16="http://schemas.microsoft.com/office/drawing/2014/main" id="{8E43D071-31C5-8C18-0C86-826818231756}"/>
              </a:ext>
            </a:extLst>
          </p:cNvPr>
          <p:cNvSpPr txBox="1"/>
          <p:nvPr/>
        </p:nvSpPr>
        <p:spPr>
          <a:xfrm>
            <a:off x="1449265" y="1640927"/>
            <a:ext cx="8444571" cy="948145"/>
          </a:xfrm>
          <a:prstGeom prst="rect">
            <a:avLst/>
          </a:prstGeom>
          <a:noFill/>
        </p:spPr>
        <p:txBody>
          <a:bodyPr wrap="square">
            <a:spAutoFit/>
          </a:bodyPr>
          <a:lstStyle/>
          <a:p>
            <a:pPr marL="0" marR="0" lvl="0" indent="0" algn="l" defTabSz="914400" rtl="0" eaLnBrk="1" fontAlgn="auto" latinLnBrk="0" hangingPunct="1">
              <a:lnSpc>
                <a:spcPct val="173980"/>
              </a:lnSpc>
              <a:spcBef>
                <a:spcPts val="0"/>
              </a:spcBef>
              <a:spcAft>
                <a:spcPts val="0"/>
              </a:spcAft>
              <a:buClr>
                <a:srgbClr val="000000"/>
              </a:buClr>
              <a:buSzTx/>
              <a:buFont typeface="Arial"/>
              <a:buNone/>
              <a:tabLst/>
              <a:defRPr/>
            </a:pPr>
            <a:r>
              <a:rPr kumimoji="0" lang="en-US" sz="3628" b="1" i="0" u="none" strike="noStrike" kern="0" cap="none" spc="0" normalizeH="0" baseline="0" noProof="0">
                <a:ln>
                  <a:noFill/>
                </a:ln>
                <a:solidFill>
                  <a:srgbClr val="000000"/>
                </a:solidFill>
                <a:effectLst/>
                <a:uLnTx/>
                <a:uFillTx/>
                <a:latin typeface="League Spartan"/>
                <a:cs typeface="Arial"/>
                <a:sym typeface="League Spartan"/>
              </a:rPr>
              <a:t>Converted values to num</a:t>
            </a:r>
            <a:r>
              <a:rPr lang="en-US" sz="3628" b="1">
                <a:latin typeface="League Spartan"/>
                <a:sym typeface="League Spartan"/>
              </a:rPr>
              <a:t>eric </a:t>
            </a:r>
            <a:endParaRPr kumimoji="0" lang="en-US" sz="1400" b="1" i="0" u="none" strike="noStrike" kern="0" cap="none" spc="0" normalizeH="0" baseline="0" noProof="0">
              <a:ln>
                <a:noFill/>
              </a:ln>
              <a:solidFill>
                <a:srgbClr val="000000"/>
              </a:solidFill>
              <a:effectLst/>
              <a:uLnTx/>
              <a:uFillTx/>
              <a:latin typeface="Arial"/>
              <a:cs typeface="Arial"/>
              <a:sym typeface="Arial"/>
            </a:endParaRPr>
          </a:p>
        </p:txBody>
      </p:sp>
      <p:sp>
        <p:nvSpPr>
          <p:cNvPr id="6" name="TextBox 5">
            <a:extLst>
              <a:ext uri="{FF2B5EF4-FFF2-40B4-BE49-F238E27FC236}">
                <a16:creationId xmlns:a16="http://schemas.microsoft.com/office/drawing/2014/main" id="{BE5FFA00-FB96-CE8A-ADB7-BF1583550CB7}"/>
              </a:ext>
            </a:extLst>
          </p:cNvPr>
          <p:cNvSpPr txBox="1"/>
          <p:nvPr/>
        </p:nvSpPr>
        <p:spPr>
          <a:xfrm>
            <a:off x="13744194" y="6036728"/>
            <a:ext cx="4002606" cy="4517390"/>
          </a:xfrm>
          <a:prstGeom prst="rect">
            <a:avLst/>
          </a:prstGeom>
          <a:noFill/>
        </p:spPr>
        <p:txBody>
          <a:bodyPr wrap="square">
            <a:spAutoFit/>
          </a:bodyPr>
          <a:lstStyle/>
          <a:p>
            <a:pPr marL="0" marR="0" lvl="0" indent="0" rtl="0">
              <a:lnSpc>
                <a:spcPct val="181000"/>
              </a:lnSpc>
              <a:spcBef>
                <a:spcPts val="0"/>
              </a:spcBef>
              <a:spcAft>
                <a:spcPts val="0"/>
              </a:spcAft>
              <a:buNone/>
            </a:pPr>
            <a:r>
              <a:rPr lang="en-US" sz="2100" b="1">
                <a:solidFill>
                  <a:srgbClr val="FFFFFF"/>
                </a:solidFill>
                <a:latin typeface="Lato"/>
                <a:ea typeface="Lato"/>
                <a:cs typeface="Lato"/>
                <a:sym typeface="Lato"/>
              </a:rPr>
              <a:t>Examples of Features Included: </a:t>
            </a:r>
            <a:endParaRPr lang="en-US" sz="2100">
              <a:solidFill>
                <a:schemeClr val="bg1"/>
              </a:solidFill>
              <a:latin typeface="Lato"/>
              <a:ea typeface="Lato"/>
              <a:cs typeface="Lato"/>
              <a:sym typeface="Lato"/>
            </a:endParaRPr>
          </a:p>
          <a:p>
            <a:pPr marL="342900" marR="0" lvl="0" indent="-342900" algn="r" rtl="0">
              <a:lnSpc>
                <a:spcPct val="181000"/>
              </a:lnSpc>
              <a:spcBef>
                <a:spcPts val="0"/>
              </a:spcBef>
              <a:spcAft>
                <a:spcPts val="0"/>
              </a:spcAft>
              <a:buFont typeface="Wingdings" panose="05000000000000000000" pitchFamily="2" charset="2"/>
              <a:buChar char="q"/>
            </a:pPr>
            <a:r>
              <a:rPr lang="en-US" sz="2100">
                <a:solidFill>
                  <a:schemeClr val="bg1"/>
                </a:solidFill>
                <a:latin typeface="Lato"/>
                <a:ea typeface="Lato"/>
                <a:cs typeface="Lato"/>
                <a:sym typeface="Lato"/>
              </a:rPr>
              <a:t>bpm</a:t>
            </a:r>
            <a:endParaRPr lang="en-US" sz="2100">
              <a:solidFill>
                <a:schemeClr val="bg1"/>
              </a:solidFill>
              <a:latin typeface="Lato"/>
              <a:ea typeface="Lato"/>
              <a:cs typeface="Lato"/>
            </a:endParaRPr>
          </a:p>
          <a:p>
            <a:pPr marL="342900" marR="0" lvl="0" indent="-342900" algn="r" rtl="0">
              <a:lnSpc>
                <a:spcPct val="181000"/>
              </a:lnSpc>
              <a:spcBef>
                <a:spcPts val="0"/>
              </a:spcBef>
              <a:spcAft>
                <a:spcPts val="0"/>
              </a:spcAft>
              <a:buFont typeface="Wingdings" panose="05000000000000000000" pitchFamily="2" charset="2"/>
              <a:buChar char="q"/>
            </a:pPr>
            <a:r>
              <a:rPr lang="en-US" sz="2100" err="1">
                <a:solidFill>
                  <a:schemeClr val="bg1"/>
                </a:solidFill>
                <a:latin typeface="Lato"/>
                <a:ea typeface="Lato"/>
                <a:cs typeface="Lato"/>
                <a:sym typeface="Lato"/>
              </a:rPr>
              <a:t>in_spotify_charts</a:t>
            </a:r>
            <a:endParaRPr lang="en-US" sz="2100">
              <a:solidFill>
                <a:schemeClr val="bg1"/>
              </a:solidFill>
              <a:latin typeface="Lato"/>
              <a:ea typeface="Lato"/>
              <a:cs typeface="Lato"/>
              <a:sym typeface="Lato"/>
            </a:endParaRPr>
          </a:p>
          <a:p>
            <a:pPr algn="r">
              <a:lnSpc>
                <a:spcPct val="181000"/>
              </a:lnSpc>
            </a:pPr>
            <a:r>
              <a:rPr lang="en-US" sz="2100">
                <a:solidFill>
                  <a:schemeClr val="bg1"/>
                </a:solidFill>
                <a:latin typeface="Lato"/>
                <a:ea typeface="Lato"/>
                <a:cs typeface="Lato"/>
                <a:sym typeface="Lato"/>
              </a:rPr>
              <a:t>     </a:t>
            </a:r>
            <a:r>
              <a:rPr lang="en-US" sz="2100" err="1">
                <a:solidFill>
                  <a:schemeClr val="bg1"/>
                </a:solidFill>
                <a:latin typeface="Lato"/>
                <a:ea typeface="Lato"/>
                <a:cs typeface="Lato"/>
                <a:sym typeface="Lato"/>
              </a:rPr>
              <a:t>in_apple_charts</a:t>
            </a:r>
            <a:endParaRPr lang="en-US" sz="2100">
              <a:solidFill>
                <a:schemeClr val="bg1"/>
              </a:solidFill>
              <a:latin typeface="Lato"/>
              <a:ea typeface="Lato"/>
              <a:cs typeface="Lato"/>
            </a:endParaRPr>
          </a:p>
          <a:p>
            <a:pPr marL="342900" marR="0" lvl="0" indent="-342900" algn="r" rtl="0">
              <a:lnSpc>
                <a:spcPct val="181000"/>
              </a:lnSpc>
              <a:spcBef>
                <a:spcPts val="0"/>
              </a:spcBef>
              <a:spcAft>
                <a:spcPts val="0"/>
              </a:spcAft>
              <a:buFont typeface="Wingdings" panose="05000000000000000000" pitchFamily="2" charset="2"/>
              <a:buChar char="q"/>
            </a:pPr>
            <a:r>
              <a:rPr lang="en-US" sz="2100" err="1">
                <a:solidFill>
                  <a:schemeClr val="bg1"/>
                </a:solidFill>
                <a:latin typeface="Lato"/>
                <a:ea typeface="Lato"/>
                <a:cs typeface="Lato"/>
                <a:sym typeface="Lato"/>
              </a:rPr>
              <a:t>artist_count</a:t>
            </a:r>
            <a:endParaRPr lang="en-US" sz="2100">
              <a:solidFill>
                <a:schemeClr val="bg1"/>
              </a:solidFill>
              <a:latin typeface="Lato"/>
              <a:ea typeface="Lato"/>
              <a:cs typeface="Lato"/>
              <a:sym typeface="Lato"/>
            </a:endParaRPr>
          </a:p>
          <a:p>
            <a:pPr marL="342900" marR="0" lvl="0" indent="-342900" algn="r" rtl="0">
              <a:lnSpc>
                <a:spcPct val="181000"/>
              </a:lnSpc>
              <a:spcBef>
                <a:spcPts val="0"/>
              </a:spcBef>
              <a:spcAft>
                <a:spcPts val="0"/>
              </a:spcAft>
              <a:buFont typeface="Wingdings" panose="05000000000000000000" pitchFamily="2" charset="2"/>
              <a:buChar char="q"/>
            </a:pPr>
            <a:r>
              <a:rPr lang="en-US" sz="2100">
                <a:solidFill>
                  <a:schemeClr val="bg1"/>
                </a:solidFill>
                <a:latin typeface="Lato"/>
                <a:ea typeface="Lato"/>
                <a:cs typeface="Lato"/>
                <a:sym typeface="Lato"/>
              </a:rPr>
              <a:t>release date</a:t>
            </a:r>
          </a:p>
          <a:p>
            <a:pPr marL="342900" marR="0" lvl="0" indent="-342900" algn="r" rtl="0">
              <a:lnSpc>
                <a:spcPct val="181000"/>
              </a:lnSpc>
              <a:spcBef>
                <a:spcPts val="0"/>
              </a:spcBef>
              <a:spcAft>
                <a:spcPts val="0"/>
              </a:spcAft>
              <a:buFont typeface="Wingdings" panose="05000000000000000000" pitchFamily="2" charset="2"/>
              <a:buChar char="q"/>
            </a:pPr>
            <a:r>
              <a:rPr lang="en-US" sz="2100">
                <a:solidFill>
                  <a:schemeClr val="bg1"/>
                </a:solidFill>
                <a:latin typeface="Lato"/>
                <a:ea typeface="Lato"/>
                <a:cs typeface="Lato"/>
                <a:sym typeface="Lato"/>
              </a:rPr>
              <a:t>energy</a:t>
            </a:r>
            <a:endParaRPr lang="en-US" sz="2100">
              <a:solidFill>
                <a:schemeClr val="bg1"/>
              </a:solidFill>
              <a:latin typeface="Lato"/>
              <a:ea typeface="Lato"/>
              <a:cs typeface="Lato"/>
            </a:endParaRPr>
          </a:p>
          <a:p>
            <a:pPr marL="342900" marR="0" lvl="0" indent="-342900" algn="r" rtl="0">
              <a:lnSpc>
                <a:spcPct val="181000"/>
              </a:lnSpc>
              <a:spcBef>
                <a:spcPts val="0"/>
              </a:spcBef>
              <a:spcAft>
                <a:spcPts val="0"/>
              </a:spcAft>
              <a:buFont typeface="Wingdings" panose="05000000000000000000" pitchFamily="2" charset="2"/>
              <a:buChar char="q"/>
            </a:pPr>
            <a:r>
              <a:rPr lang="en-US" sz="1400">
                <a:solidFill>
                  <a:schemeClr val="bg1"/>
                </a:solidFill>
                <a:latin typeface="Lato"/>
                <a:ea typeface="Lato"/>
                <a:cs typeface="Lato"/>
                <a:sym typeface="Lato"/>
              </a:rPr>
              <a:t> </a:t>
            </a:r>
            <a:endParaRPr lang="en-US" sz="1400">
              <a:solidFill>
                <a:schemeClr val="bg1"/>
              </a:solidFill>
              <a:latin typeface="Lato"/>
              <a:ea typeface="Lato"/>
              <a:cs typeface="Lato"/>
            </a:endParaRPr>
          </a:p>
        </p:txBody>
      </p:sp>
    </p:spTree>
  </p:cSld>
  <p:clrMapOvr>
    <a:masterClrMapping/>
  </p:clrMapOvr>
  <p:transition spd="slow" advTm="669">
    <p:push/>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23DC6D"/>
        </a:solidFill>
        <a:effectLst/>
      </p:bgPr>
    </p:bg>
    <p:spTree>
      <p:nvGrpSpPr>
        <p:cNvPr id="1" name="Shape 294"/>
        <p:cNvGrpSpPr/>
        <p:nvPr/>
      </p:nvGrpSpPr>
      <p:grpSpPr>
        <a:xfrm>
          <a:off x="0" y="0"/>
          <a:ext cx="0" cy="0"/>
          <a:chOff x="0" y="0"/>
          <a:chExt cx="0" cy="0"/>
        </a:xfrm>
      </p:grpSpPr>
      <p:grpSp>
        <p:nvGrpSpPr>
          <p:cNvPr id="295" name="Google Shape;295;p19"/>
          <p:cNvGrpSpPr/>
          <p:nvPr/>
        </p:nvGrpSpPr>
        <p:grpSpPr>
          <a:xfrm>
            <a:off x="10557541" y="658708"/>
            <a:ext cx="6701759" cy="8811711"/>
            <a:chOff x="0" y="-28575"/>
            <a:chExt cx="1213017" cy="1594918"/>
          </a:xfrm>
        </p:grpSpPr>
        <p:sp>
          <p:nvSpPr>
            <p:cNvPr id="296" name="Google Shape;296;p19"/>
            <p:cNvSpPr/>
            <p:nvPr/>
          </p:nvSpPr>
          <p:spPr>
            <a:xfrm>
              <a:off x="0" y="0"/>
              <a:ext cx="1213017" cy="1566343"/>
            </a:xfrm>
            <a:custGeom>
              <a:avLst/>
              <a:gdLst/>
              <a:ahLst/>
              <a:cxnLst/>
              <a:rect l="l" t="t" r="r" b="b"/>
              <a:pathLst>
                <a:path w="1213017" h="1566343" extrusionOk="0">
                  <a:moveTo>
                    <a:pt x="33501" y="0"/>
                  </a:moveTo>
                  <a:lnTo>
                    <a:pt x="1179516" y="0"/>
                  </a:lnTo>
                  <a:cubicBezTo>
                    <a:pt x="1188401" y="0"/>
                    <a:pt x="1196922" y="3530"/>
                    <a:pt x="1203205" y="9812"/>
                  </a:cubicBezTo>
                  <a:cubicBezTo>
                    <a:pt x="1209488" y="16095"/>
                    <a:pt x="1213017" y="24616"/>
                    <a:pt x="1213017" y="33501"/>
                  </a:cubicBezTo>
                  <a:lnTo>
                    <a:pt x="1213017" y="1532842"/>
                  </a:lnTo>
                  <a:cubicBezTo>
                    <a:pt x="1213017" y="1551344"/>
                    <a:pt x="1198018" y="1566343"/>
                    <a:pt x="1179516" y="1566343"/>
                  </a:cubicBezTo>
                  <a:lnTo>
                    <a:pt x="33501" y="1566343"/>
                  </a:lnTo>
                  <a:cubicBezTo>
                    <a:pt x="14999" y="1566343"/>
                    <a:pt x="0" y="1551344"/>
                    <a:pt x="0" y="1532842"/>
                  </a:cubicBezTo>
                  <a:lnTo>
                    <a:pt x="0" y="33501"/>
                  </a:lnTo>
                  <a:cubicBezTo>
                    <a:pt x="0" y="14999"/>
                    <a:pt x="14999" y="0"/>
                    <a:pt x="33501" y="0"/>
                  </a:cubicBezTo>
                  <a:close/>
                </a:path>
              </a:pathLst>
            </a:custGeom>
            <a:solidFill>
              <a:srgbClr val="312F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19"/>
            <p:cNvSpPr txBox="1"/>
            <p:nvPr/>
          </p:nvSpPr>
          <p:spPr>
            <a:xfrm>
              <a:off x="0" y="-28575"/>
              <a:ext cx="1213017" cy="1594918"/>
            </a:xfrm>
            <a:prstGeom prst="rect">
              <a:avLst/>
            </a:prstGeom>
            <a:noFill/>
            <a:ln>
              <a:noFill/>
            </a:ln>
          </p:spPr>
          <p:txBody>
            <a:bodyPr spcFirstLastPara="1" wrap="square" lIns="50800" tIns="50800" rIns="50800" bIns="50800" anchor="ctr" anchorCtr="0">
              <a:noAutofit/>
            </a:bodyPr>
            <a:lstStyle/>
            <a:p>
              <a:pPr marL="0" marR="0" lvl="0" indent="0" algn="ctr" rtl="0">
                <a:lnSpc>
                  <a:spcPct val="156388"/>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98" name="Google Shape;298;p19"/>
          <p:cNvGrpSpPr/>
          <p:nvPr/>
        </p:nvGrpSpPr>
        <p:grpSpPr>
          <a:xfrm>
            <a:off x="12232070" y="1732003"/>
            <a:ext cx="3352702" cy="3519112"/>
            <a:chOff x="0" y="-28575"/>
            <a:chExt cx="606838" cy="636959"/>
          </a:xfrm>
        </p:grpSpPr>
        <p:sp>
          <p:nvSpPr>
            <p:cNvPr id="299" name="Google Shape;299;p19"/>
            <p:cNvSpPr/>
            <p:nvPr/>
          </p:nvSpPr>
          <p:spPr>
            <a:xfrm>
              <a:off x="0" y="0"/>
              <a:ext cx="606838" cy="608384"/>
            </a:xfrm>
            <a:custGeom>
              <a:avLst/>
              <a:gdLst/>
              <a:ahLst/>
              <a:cxnLst/>
              <a:rect l="l" t="t" r="r" b="b"/>
              <a:pathLst>
                <a:path w="606838" h="608384" extrusionOk="0">
                  <a:moveTo>
                    <a:pt x="87748" y="0"/>
                  </a:moveTo>
                  <a:lnTo>
                    <a:pt x="519090" y="0"/>
                  </a:lnTo>
                  <a:cubicBezTo>
                    <a:pt x="567552" y="0"/>
                    <a:pt x="606838" y="39286"/>
                    <a:pt x="606838" y="87748"/>
                  </a:cubicBezTo>
                  <a:lnTo>
                    <a:pt x="606838" y="520636"/>
                  </a:lnTo>
                  <a:cubicBezTo>
                    <a:pt x="606838" y="569097"/>
                    <a:pt x="567552" y="608384"/>
                    <a:pt x="519090" y="608384"/>
                  </a:cubicBezTo>
                  <a:lnTo>
                    <a:pt x="87748" y="608384"/>
                  </a:lnTo>
                  <a:cubicBezTo>
                    <a:pt x="39286" y="608384"/>
                    <a:pt x="0" y="569097"/>
                    <a:pt x="0" y="520636"/>
                  </a:cubicBezTo>
                  <a:lnTo>
                    <a:pt x="0" y="87748"/>
                  </a:lnTo>
                  <a:cubicBezTo>
                    <a:pt x="0" y="39286"/>
                    <a:pt x="39286" y="0"/>
                    <a:pt x="87748" y="0"/>
                  </a:cubicBezTo>
                  <a:close/>
                </a:path>
              </a:pathLst>
            </a:custGeom>
            <a:solidFill>
              <a:srgbClr val="23DC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19"/>
            <p:cNvSpPr txBox="1"/>
            <p:nvPr/>
          </p:nvSpPr>
          <p:spPr>
            <a:xfrm>
              <a:off x="0" y="-28575"/>
              <a:ext cx="606838" cy="636959"/>
            </a:xfrm>
            <a:prstGeom prst="rect">
              <a:avLst/>
            </a:prstGeom>
            <a:noFill/>
            <a:ln>
              <a:noFill/>
            </a:ln>
          </p:spPr>
          <p:txBody>
            <a:bodyPr spcFirstLastPara="1" wrap="square" lIns="50800" tIns="50800" rIns="50800" bIns="50800" anchor="ctr" anchorCtr="0">
              <a:noAutofit/>
            </a:bodyPr>
            <a:lstStyle/>
            <a:p>
              <a:pPr marL="0" marR="0" lvl="0" indent="0" algn="ctr" rtl="0">
                <a:lnSpc>
                  <a:spcPct val="156388"/>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301" name="Google Shape;301;p19"/>
          <p:cNvPicPr preferRelativeResize="0"/>
          <p:nvPr/>
        </p:nvPicPr>
        <p:blipFill rotWithShape="1">
          <a:blip r:embed="rId3">
            <a:alphaModFix/>
          </a:blip>
          <a:srcRect l="16751" r="16750"/>
          <a:stretch/>
        </p:blipFill>
        <p:spPr>
          <a:xfrm>
            <a:off x="12232070" y="1889876"/>
            <a:ext cx="3352702" cy="3361239"/>
          </a:xfrm>
          <a:prstGeom prst="rect">
            <a:avLst/>
          </a:prstGeom>
          <a:noFill/>
          <a:ln>
            <a:noFill/>
          </a:ln>
        </p:spPr>
      </p:pic>
      <p:cxnSp>
        <p:nvCxnSpPr>
          <p:cNvPr id="302" name="Google Shape;302;p19"/>
          <p:cNvCxnSpPr/>
          <p:nvPr/>
        </p:nvCxnSpPr>
        <p:spPr>
          <a:xfrm>
            <a:off x="11515176" y="7303672"/>
            <a:ext cx="3075054" cy="0"/>
          </a:xfrm>
          <a:prstGeom prst="straightConnector1">
            <a:avLst/>
          </a:prstGeom>
          <a:noFill/>
          <a:ln w="114300" cap="rnd" cmpd="sng">
            <a:solidFill>
              <a:srgbClr val="FFFFFF"/>
            </a:solidFill>
            <a:prstDash val="solid"/>
            <a:round/>
            <a:headEnd type="none" w="sm" len="sm"/>
            <a:tailEnd type="none" w="sm" len="sm"/>
          </a:ln>
        </p:spPr>
      </p:cxnSp>
      <p:cxnSp>
        <p:nvCxnSpPr>
          <p:cNvPr id="303" name="Google Shape;303;p19"/>
          <p:cNvCxnSpPr/>
          <p:nvPr/>
        </p:nvCxnSpPr>
        <p:spPr>
          <a:xfrm>
            <a:off x="14590230" y="7303672"/>
            <a:ext cx="1711435" cy="0"/>
          </a:xfrm>
          <a:prstGeom prst="straightConnector1">
            <a:avLst/>
          </a:prstGeom>
          <a:noFill/>
          <a:ln w="114300" cap="rnd" cmpd="sng">
            <a:solidFill>
              <a:srgbClr val="6D6B6E"/>
            </a:solidFill>
            <a:prstDash val="solid"/>
            <a:round/>
            <a:headEnd type="none" w="sm" len="sm"/>
            <a:tailEnd type="none" w="sm" len="sm"/>
          </a:ln>
        </p:spPr>
      </p:cxnSp>
      <p:grpSp>
        <p:nvGrpSpPr>
          <p:cNvPr id="304" name="Google Shape;304;p19"/>
          <p:cNvGrpSpPr/>
          <p:nvPr/>
        </p:nvGrpSpPr>
        <p:grpSpPr>
          <a:xfrm>
            <a:off x="14495254" y="7208696"/>
            <a:ext cx="189952" cy="189952"/>
            <a:chOff x="0" y="0"/>
            <a:chExt cx="812800" cy="812800"/>
          </a:xfrm>
        </p:grpSpPr>
        <p:sp>
          <p:nvSpPr>
            <p:cNvPr id="305" name="Google Shape;305;p19"/>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67A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19"/>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56388"/>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07" name="Google Shape;307;p19"/>
          <p:cNvGrpSpPr/>
          <p:nvPr/>
        </p:nvGrpSpPr>
        <p:grpSpPr>
          <a:xfrm>
            <a:off x="13567291" y="7788769"/>
            <a:ext cx="682258" cy="682258"/>
            <a:chOff x="0" y="0"/>
            <a:chExt cx="812800" cy="812800"/>
          </a:xfrm>
        </p:grpSpPr>
        <p:sp>
          <p:nvSpPr>
            <p:cNvPr id="308" name="Google Shape;308;p19"/>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67A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19"/>
            <p:cNvSpPr txBox="1"/>
            <p:nvPr/>
          </p:nvSpPr>
          <p:spPr>
            <a:xfrm>
              <a:off x="76200" y="47625"/>
              <a:ext cx="660400" cy="688975"/>
            </a:xfrm>
            <a:prstGeom prst="rect">
              <a:avLst/>
            </a:prstGeom>
            <a:noFill/>
            <a:ln>
              <a:noFill/>
            </a:ln>
          </p:spPr>
          <p:txBody>
            <a:bodyPr spcFirstLastPara="1" wrap="square" lIns="13050" tIns="13050" rIns="13050" bIns="13050" anchor="ctr" anchorCtr="0">
              <a:noAutofit/>
            </a:bodyPr>
            <a:lstStyle/>
            <a:p>
              <a:pPr marL="0" marR="0" lvl="0" indent="0" algn="ctr" rtl="0">
                <a:lnSpc>
                  <a:spcPct val="156388"/>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10" name="Google Shape;310;p19"/>
          <p:cNvGrpSpPr/>
          <p:nvPr/>
        </p:nvGrpSpPr>
        <p:grpSpPr>
          <a:xfrm rot="5400000">
            <a:off x="13770966" y="7966044"/>
            <a:ext cx="353496" cy="327708"/>
            <a:chOff x="0" y="0"/>
            <a:chExt cx="812800" cy="753505"/>
          </a:xfrm>
        </p:grpSpPr>
        <p:sp>
          <p:nvSpPr>
            <p:cNvPr id="311" name="Google Shape;311;p19"/>
            <p:cNvSpPr/>
            <p:nvPr/>
          </p:nvSpPr>
          <p:spPr>
            <a:xfrm>
              <a:off x="0" y="0"/>
              <a:ext cx="812800" cy="753505"/>
            </a:xfrm>
            <a:custGeom>
              <a:avLst/>
              <a:gdLst/>
              <a:ahLst/>
              <a:cxnLst/>
              <a:rect l="l" t="t" r="r" b="b"/>
              <a:pathLst>
                <a:path w="812800" h="753505" extrusionOk="0">
                  <a:moveTo>
                    <a:pt x="406400" y="0"/>
                  </a:moveTo>
                  <a:lnTo>
                    <a:pt x="812800" y="753505"/>
                  </a:lnTo>
                  <a:lnTo>
                    <a:pt x="0" y="753505"/>
                  </a:lnTo>
                  <a:lnTo>
                    <a:pt x="406400" y="0"/>
                  </a:lnTo>
                  <a:close/>
                </a:path>
              </a:pathLst>
            </a:custGeom>
            <a:solidFill>
              <a:srgbClr val="FFFFFF"/>
            </a:solidFill>
            <a:ln>
              <a:noFill/>
            </a:ln>
          </p:spPr>
          <p:txBody>
            <a:bodyPr/>
            <a:lstStyle/>
            <a:p>
              <a:endParaRPr lang="en-US"/>
            </a:p>
          </p:txBody>
        </p:sp>
        <p:sp>
          <p:nvSpPr>
            <p:cNvPr id="312" name="Google Shape;312;p19"/>
            <p:cNvSpPr txBox="1"/>
            <p:nvPr/>
          </p:nvSpPr>
          <p:spPr>
            <a:xfrm>
              <a:off x="127000" y="321267"/>
              <a:ext cx="558800" cy="378417"/>
            </a:xfrm>
            <a:prstGeom prst="rect">
              <a:avLst/>
            </a:prstGeom>
            <a:noFill/>
            <a:ln>
              <a:noFill/>
            </a:ln>
          </p:spPr>
          <p:txBody>
            <a:bodyPr spcFirstLastPara="1" wrap="square" lIns="13050" tIns="13050" rIns="13050" bIns="13050" anchor="ctr" anchorCtr="0">
              <a:noAutofit/>
            </a:bodyPr>
            <a:lstStyle/>
            <a:p>
              <a:pPr marL="0" marR="0" lvl="0" indent="0" algn="ctr" rtl="0">
                <a:lnSpc>
                  <a:spcPct val="156388"/>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13" name="Google Shape;313;p19"/>
          <p:cNvGrpSpPr/>
          <p:nvPr/>
        </p:nvGrpSpPr>
        <p:grpSpPr>
          <a:xfrm rot="-5400000">
            <a:off x="12574002" y="7966044"/>
            <a:ext cx="353496" cy="327708"/>
            <a:chOff x="0" y="0"/>
            <a:chExt cx="812800" cy="753505"/>
          </a:xfrm>
        </p:grpSpPr>
        <p:sp>
          <p:nvSpPr>
            <p:cNvPr id="314" name="Google Shape;314;p19"/>
            <p:cNvSpPr/>
            <p:nvPr/>
          </p:nvSpPr>
          <p:spPr>
            <a:xfrm>
              <a:off x="0" y="0"/>
              <a:ext cx="812800" cy="753505"/>
            </a:xfrm>
            <a:custGeom>
              <a:avLst/>
              <a:gdLst/>
              <a:ahLst/>
              <a:cxnLst/>
              <a:rect l="l" t="t" r="r" b="b"/>
              <a:pathLst>
                <a:path w="812800" h="753505" extrusionOk="0">
                  <a:moveTo>
                    <a:pt x="406400" y="0"/>
                  </a:moveTo>
                  <a:lnTo>
                    <a:pt x="812800" y="753505"/>
                  </a:lnTo>
                  <a:lnTo>
                    <a:pt x="0" y="753505"/>
                  </a:lnTo>
                  <a:lnTo>
                    <a:pt x="406400" y="0"/>
                  </a:lnTo>
                  <a:close/>
                </a:path>
              </a:pathLst>
            </a:custGeom>
            <a:solidFill>
              <a:srgbClr val="167AC8"/>
            </a:solidFill>
            <a:ln>
              <a:noFill/>
            </a:ln>
          </p:spPr>
          <p:txBody>
            <a:bodyPr/>
            <a:lstStyle/>
            <a:p>
              <a:endParaRPr lang="en-US"/>
            </a:p>
          </p:txBody>
        </p:sp>
        <p:sp>
          <p:nvSpPr>
            <p:cNvPr id="315" name="Google Shape;315;p19"/>
            <p:cNvSpPr txBox="1"/>
            <p:nvPr/>
          </p:nvSpPr>
          <p:spPr>
            <a:xfrm>
              <a:off x="127000" y="321267"/>
              <a:ext cx="558800" cy="378417"/>
            </a:xfrm>
            <a:prstGeom prst="rect">
              <a:avLst/>
            </a:prstGeom>
            <a:noFill/>
            <a:ln>
              <a:noFill/>
            </a:ln>
          </p:spPr>
          <p:txBody>
            <a:bodyPr spcFirstLastPara="1" wrap="square" lIns="13050" tIns="13050" rIns="13050" bIns="13050" anchor="ctr" anchorCtr="0">
              <a:noAutofit/>
            </a:bodyPr>
            <a:lstStyle/>
            <a:p>
              <a:pPr marL="0" marR="0" lvl="0" indent="0" algn="ctr" rtl="0">
                <a:lnSpc>
                  <a:spcPct val="156388"/>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16" name="Google Shape;316;p19"/>
          <p:cNvGrpSpPr/>
          <p:nvPr/>
        </p:nvGrpSpPr>
        <p:grpSpPr>
          <a:xfrm rot="5400000">
            <a:off x="14889344" y="7966044"/>
            <a:ext cx="353496" cy="327708"/>
            <a:chOff x="0" y="0"/>
            <a:chExt cx="812800" cy="753505"/>
          </a:xfrm>
        </p:grpSpPr>
        <p:sp>
          <p:nvSpPr>
            <p:cNvPr id="317" name="Google Shape;317;p19"/>
            <p:cNvSpPr/>
            <p:nvPr/>
          </p:nvSpPr>
          <p:spPr>
            <a:xfrm>
              <a:off x="0" y="0"/>
              <a:ext cx="812800" cy="753505"/>
            </a:xfrm>
            <a:custGeom>
              <a:avLst/>
              <a:gdLst/>
              <a:ahLst/>
              <a:cxnLst/>
              <a:rect l="l" t="t" r="r" b="b"/>
              <a:pathLst>
                <a:path w="812800" h="753505" extrusionOk="0">
                  <a:moveTo>
                    <a:pt x="406400" y="0"/>
                  </a:moveTo>
                  <a:lnTo>
                    <a:pt x="812800" y="753505"/>
                  </a:lnTo>
                  <a:lnTo>
                    <a:pt x="0" y="753505"/>
                  </a:lnTo>
                  <a:lnTo>
                    <a:pt x="406400" y="0"/>
                  </a:lnTo>
                  <a:close/>
                </a:path>
              </a:pathLst>
            </a:custGeom>
            <a:solidFill>
              <a:srgbClr val="167AC8"/>
            </a:solidFill>
            <a:ln>
              <a:noFill/>
            </a:ln>
          </p:spPr>
          <p:txBody>
            <a:bodyPr/>
            <a:lstStyle/>
            <a:p>
              <a:endParaRPr lang="en-US"/>
            </a:p>
          </p:txBody>
        </p:sp>
        <p:sp>
          <p:nvSpPr>
            <p:cNvPr id="318" name="Google Shape;318;p19"/>
            <p:cNvSpPr txBox="1"/>
            <p:nvPr/>
          </p:nvSpPr>
          <p:spPr>
            <a:xfrm>
              <a:off x="127000" y="321267"/>
              <a:ext cx="558800" cy="378417"/>
            </a:xfrm>
            <a:prstGeom prst="rect">
              <a:avLst/>
            </a:prstGeom>
            <a:noFill/>
            <a:ln>
              <a:noFill/>
            </a:ln>
          </p:spPr>
          <p:txBody>
            <a:bodyPr spcFirstLastPara="1" wrap="square" lIns="13050" tIns="13050" rIns="13050" bIns="13050" anchor="ctr" anchorCtr="0">
              <a:noAutofit/>
            </a:bodyPr>
            <a:lstStyle/>
            <a:p>
              <a:pPr marL="0" marR="0" lvl="0" indent="0" algn="ctr" rtl="0">
                <a:lnSpc>
                  <a:spcPct val="156388"/>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19" name="Google Shape;319;p19"/>
          <p:cNvGrpSpPr/>
          <p:nvPr/>
        </p:nvGrpSpPr>
        <p:grpSpPr>
          <a:xfrm>
            <a:off x="16062902" y="5939095"/>
            <a:ext cx="567885" cy="125403"/>
            <a:chOff x="0" y="0"/>
            <a:chExt cx="757179" cy="167204"/>
          </a:xfrm>
        </p:grpSpPr>
        <p:grpSp>
          <p:nvGrpSpPr>
            <p:cNvPr id="320" name="Google Shape;320;p19"/>
            <p:cNvGrpSpPr/>
            <p:nvPr/>
          </p:nvGrpSpPr>
          <p:grpSpPr>
            <a:xfrm>
              <a:off x="0" y="0"/>
              <a:ext cx="167204" cy="167204"/>
              <a:chOff x="0" y="0"/>
              <a:chExt cx="812800" cy="812800"/>
            </a:xfrm>
          </p:grpSpPr>
          <p:sp>
            <p:nvSpPr>
              <p:cNvPr id="321" name="Google Shape;321;p19"/>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19"/>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56388"/>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23" name="Google Shape;323;p19"/>
            <p:cNvGrpSpPr/>
            <p:nvPr/>
          </p:nvGrpSpPr>
          <p:grpSpPr>
            <a:xfrm>
              <a:off x="293412" y="0"/>
              <a:ext cx="167204" cy="167204"/>
              <a:chOff x="0" y="0"/>
              <a:chExt cx="812800" cy="812800"/>
            </a:xfrm>
          </p:grpSpPr>
          <p:sp>
            <p:nvSpPr>
              <p:cNvPr id="324" name="Google Shape;324;p19"/>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19"/>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56388"/>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26" name="Google Shape;326;p19"/>
            <p:cNvGrpSpPr/>
            <p:nvPr/>
          </p:nvGrpSpPr>
          <p:grpSpPr>
            <a:xfrm>
              <a:off x="589975" y="0"/>
              <a:ext cx="167204" cy="167204"/>
              <a:chOff x="0" y="0"/>
              <a:chExt cx="812800" cy="812800"/>
            </a:xfrm>
          </p:grpSpPr>
          <p:sp>
            <p:nvSpPr>
              <p:cNvPr id="327" name="Google Shape;327;p19"/>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19"/>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56388"/>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329" name="Google Shape;329;p19"/>
          <p:cNvGrpSpPr/>
          <p:nvPr/>
        </p:nvGrpSpPr>
        <p:grpSpPr>
          <a:xfrm>
            <a:off x="11210928" y="5829522"/>
            <a:ext cx="551947" cy="464549"/>
            <a:chOff x="-33680" y="-8369"/>
            <a:chExt cx="854946" cy="719569"/>
          </a:xfrm>
        </p:grpSpPr>
        <p:sp>
          <p:nvSpPr>
            <p:cNvPr id="330" name="Google Shape;330;p19"/>
            <p:cNvSpPr/>
            <p:nvPr/>
          </p:nvSpPr>
          <p:spPr>
            <a:xfrm>
              <a:off x="-33680" y="-8369"/>
              <a:ext cx="854946" cy="719569"/>
            </a:xfrm>
            <a:custGeom>
              <a:avLst/>
              <a:gdLst/>
              <a:ahLst/>
              <a:cxnLst/>
              <a:rect l="l" t="t" r="r" b="b"/>
              <a:pathLst>
                <a:path w="854946" h="719569" extrusionOk="0">
                  <a:moveTo>
                    <a:pt x="65903" y="121927"/>
                  </a:moveTo>
                  <a:cubicBezTo>
                    <a:pt x="0" y="230500"/>
                    <a:pt x="46429" y="336178"/>
                    <a:pt x="104776" y="392266"/>
                  </a:cubicBezTo>
                  <a:lnTo>
                    <a:pt x="445927" y="719569"/>
                  </a:lnTo>
                  <a:lnTo>
                    <a:pt x="779877" y="393436"/>
                  </a:lnTo>
                  <a:cubicBezTo>
                    <a:pt x="834145" y="333099"/>
                    <a:pt x="854946" y="269099"/>
                    <a:pt x="843393" y="197834"/>
                  </a:cubicBezTo>
                  <a:cubicBezTo>
                    <a:pt x="827435" y="99251"/>
                    <a:pt x="746197" y="22767"/>
                    <a:pt x="645842" y="11845"/>
                  </a:cubicBezTo>
                  <a:cubicBezTo>
                    <a:pt x="584292" y="5218"/>
                    <a:pt x="524835" y="22636"/>
                    <a:pt x="478430" y="61198"/>
                  </a:cubicBezTo>
                  <a:cubicBezTo>
                    <a:pt x="465940" y="71573"/>
                    <a:pt x="454776" y="83173"/>
                    <a:pt x="445047" y="95780"/>
                  </a:cubicBezTo>
                  <a:cubicBezTo>
                    <a:pt x="433503" y="81425"/>
                    <a:pt x="419967" y="68294"/>
                    <a:pt x="404657" y="56657"/>
                  </a:cubicBezTo>
                  <a:cubicBezTo>
                    <a:pt x="351294" y="16102"/>
                    <a:pt x="283367" y="0"/>
                    <a:pt x="218120" y="12523"/>
                  </a:cubicBezTo>
                  <a:cubicBezTo>
                    <a:pt x="156323" y="24461"/>
                    <a:pt x="100853" y="64323"/>
                    <a:pt x="65903" y="121927"/>
                  </a:cubicBezTo>
                  <a:close/>
                </a:path>
              </a:pathLst>
            </a:custGeom>
            <a:solidFill>
              <a:srgbClr val="000000">
                <a:alpha val="0"/>
              </a:srgbClr>
            </a:solidFill>
            <a:ln w="19050" cap="sq" cmpd="sng">
              <a:solidFill>
                <a:srgbClr val="FFFFFF"/>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19"/>
            <p:cNvSpPr txBox="1"/>
            <p:nvPr/>
          </p:nvSpPr>
          <p:spPr>
            <a:xfrm>
              <a:off x="76200" y="22225"/>
              <a:ext cx="660400" cy="561975"/>
            </a:xfrm>
            <a:prstGeom prst="rect">
              <a:avLst/>
            </a:prstGeom>
            <a:noFill/>
            <a:ln>
              <a:noFill/>
            </a:ln>
          </p:spPr>
          <p:txBody>
            <a:bodyPr spcFirstLastPara="1" wrap="square" lIns="50800" tIns="50800" rIns="50800" bIns="50800" anchor="ctr" anchorCtr="0">
              <a:noAutofit/>
            </a:bodyPr>
            <a:lstStyle/>
            <a:p>
              <a:pPr marL="0" marR="0" lvl="0" indent="0" algn="ctr" rtl="0">
                <a:lnSpc>
                  <a:spcPct val="156388"/>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cxnSp>
        <p:nvCxnSpPr>
          <p:cNvPr id="332" name="Google Shape;332;p19"/>
          <p:cNvCxnSpPr/>
          <p:nvPr/>
        </p:nvCxnSpPr>
        <p:spPr>
          <a:xfrm rot="10800000">
            <a:off x="12559176" y="7953150"/>
            <a:ext cx="0" cy="353496"/>
          </a:xfrm>
          <a:prstGeom prst="straightConnector1">
            <a:avLst/>
          </a:prstGeom>
          <a:noFill/>
          <a:ln w="57150" cap="flat" cmpd="sng">
            <a:solidFill>
              <a:srgbClr val="167AC8"/>
            </a:solidFill>
            <a:prstDash val="solid"/>
            <a:round/>
            <a:headEnd type="none" w="sm" len="sm"/>
            <a:tailEnd type="none" w="sm" len="sm"/>
          </a:ln>
        </p:spPr>
      </p:cxnSp>
      <p:cxnSp>
        <p:nvCxnSpPr>
          <p:cNvPr id="333" name="Google Shape;333;p19"/>
          <p:cNvCxnSpPr/>
          <p:nvPr/>
        </p:nvCxnSpPr>
        <p:spPr>
          <a:xfrm rot="10800000">
            <a:off x="15257665" y="7953150"/>
            <a:ext cx="0" cy="353496"/>
          </a:xfrm>
          <a:prstGeom prst="straightConnector1">
            <a:avLst/>
          </a:prstGeom>
          <a:noFill/>
          <a:ln w="57150" cap="flat" cmpd="sng">
            <a:solidFill>
              <a:srgbClr val="167AC8"/>
            </a:solidFill>
            <a:prstDash val="solid"/>
            <a:round/>
            <a:headEnd type="none" w="sm" len="sm"/>
            <a:tailEnd type="none" w="sm" len="sm"/>
          </a:ln>
        </p:spPr>
      </p:cxnSp>
      <p:grpSp>
        <p:nvGrpSpPr>
          <p:cNvPr id="334" name="Google Shape;334;p19"/>
          <p:cNvGrpSpPr/>
          <p:nvPr/>
        </p:nvGrpSpPr>
        <p:grpSpPr>
          <a:xfrm>
            <a:off x="0" y="-211901"/>
            <a:ext cx="9365771" cy="10602376"/>
            <a:chOff x="0" y="-28575"/>
            <a:chExt cx="2466689" cy="2792377"/>
          </a:xfrm>
        </p:grpSpPr>
        <p:sp>
          <p:nvSpPr>
            <p:cNvPr id="335" name="Google Shape;335;p19"/>
            <p:cNvSpPr/>
            <p:nvPr/>
          </p:nvSpPr>
          <p:spPr>
            <a:xfrm>
              <a:off x="0" y="0"/>
              <a:ext cx="2466689" cy="2763802"/>
            </a:xfrm>
            <a:custGeom>
              <a:avLst/>
              <a:gdLst/>
              <a:ahLst/>
              <a:cxnLst/>
              <a:rect l="l" t="t" r="r" b="b"/>
              <a:pathLst>
                <a:path w="2466689" h="2763802" extrusionOk="0">
                  <a:moveTo>
                    <a:pt x="0" y="0"/>
                  </a:moveTo>
                  <a:lnTo>
                    <a:pt x="2466689" y="0"/>
                  </a:lnTo>
                  <a:lnTo>
                    <a:pt x="2466689" y="2763802"/>
                  </a:lnTo>
                  <a:lnTo>
                    <a:pt x="0" y="2763802"/>
                  </a:lnTo>
                  <a:close/>
                </a:path>
              </a:pathLst>
            </a:custGeom>
            <a:solidFill>
              <a:srgbClr val="000000"/>
            </a:solidFill>
            <a:ln>
              <a:noFill/>
            </a:ln>
          </p:spPr>
          <p:txBody>
            <a:bodyPr/>
            <a:lstStyle/>
            <a:p>
              <a:endParaRPr lang="en-US"/>
            </a:p>
          </p:txBody>
        </p:sp>
        <p:sp>
          <p:nvSpPr>
            <p:cNvPr id="336" name="Google Shape;336;p19"/>
            <p:cNvSpPr txBox="1"/>
            <p:nvPr/>
          </p:nvSpPr>
          <p:spPr>
            <a:xfrm>
              <a:off x="0" y="-28575"/>
              <a:ext cx="2466689" cy="2792377"/>
            </a:xfrm>
            <a:prstGeom prst="rect">
              <a:avLst/>
            </a:prstGeom>
            <a:noFill/>
            <a:ln>
              <a:noFill/>
            </a:ln>
          </p:spPr>
          <p:txBody>
            <a:bodyPr spcFirstLastPara="1" wrap="square" lIns="50800" tIns="50800" rIns="50800" bIns="50800" anchor="ctr" anchorCtr="0">
              <a:noAutofit/>
            </a:bodyPr>
            <a:lstStyle/>
            <a:p>
              <a:pPr marL="0" marR="0" lvl="0" indent="0" algn="ctr" rtl="0">
                <a:lnSpc>
                  <a:spcPct val="156388"/>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337" name="Google Shape;337;p19"/>
          <p:cNvSpPr txBox="1"/>
          <p:nvPr/>
        </p:nvSpPr>
        <p:spPr>
          <a:xfrm>
            <a:off x="12078862" y="6352027"/>
            <a:ext cx="3659117" cy="577659"/>
          </a:xfrm>
          <a:prstGeom prst="rect">
            <a:avLst/>
          </a:prstGeom>
          <a:noFill/>
          <a:ln>
            <a:noFill/>
          </a:ln>
        </p:spPr>
        <p:txBody>
          <a:bodyPr spcFirstLastPara="1" wrap="square" lIns="0" tIns="0" rIns="0" bIns="0" anchor="t" anchorCtr="0">
            <a:spAutoFit/>
          </a:bodyPr>
          <a:lstStyle/>
          <a:p>
            <a:pPr marL="0" marR="0" lvl="0" indent="0" algn="ctr" rtl="0">
              <a:lnSpc>
                <a:spcPct val="129003"/>
              </a:lnSpc>
              <a:spcBef>
                <a:spcPts val="0"/>
              </a:spcBef>
              <a:spcAft>
                <a:spcPts val="0"/>
              </a:spcAft>
              <a:buNone/>
            </a:pPr>
            <a:r>
              <a:rPr lang="en-US" sz="2910">
                <a:solidFill>
                  <a:srgbClr val="FFFFFF"/>
                </a:solidFill>
                <a:latin typeface="Lato"/>
                <a:ea typeface="Lato"/>
                <a:cs typeface="Lato"/>
                <a:sym typeface="Lato"/>
              </a:rPr>
              <a:t>Regression</a:t>
            </a:r>
            <a:endParaRPr/>
          </a:p>
        </p:txBody>
      </p:sp>
      <p:sp>
        <p:nvSpPr>
          <p:cNvPr id="338" name="Google Shape;338;p19"/>
          <p:cNvSpPr txBox="1"/>
          <p:nvPr/>
        </p:nvSpPr>
        <p:spPr>
          <a:xfrm>
            <a:off x="11882149" y="5813879"/>
            <a:ext cx="4052400" cy="651525"/>
          </a:xfrm>
          <a:prstGeom prst="rect">
            <a:avLst/>
          </a:prstGeom>
          <a:noFill/>
          <a:ln>
            <a:noFill/>
          </a:ln>
        </p:spPr>
        <p:txBody>
          <a:bodyPr spcFirstLastPara="1" wrap="square" lIns="0" tIns="0" rIns="0" bIns="0" anchor="t" anchorCtr="0">
            <a:spAutoFit/>
          </a:bodyPr>
          <a:lstStyle/>
          <a:p>
            <a:pPr marL="0" marR="0" lvl="0" indent="0" algn="ctr" rtl="0">
              <a:lnSpc>
                <a:spcPct val="140013"/>
              </a:lnSpc>
              <a:spcBef>
                <a:spcPts val="0"/>
              </a:spcBef>
              <a:spcAft>
                <a:spcPts val="0"/>
              </a:spcAft>
              <a:buNone/>
            </a:pPr>
            <a:r>
              <a:rPr lang="en-US" sz="3024" b="1">
                <a:solidFill>
                  <a:srgbClr val="FFFFFF"/>
                </a:solidFill>
                <a:latin typeface="League Spartan"/>
                <a:sym typeface="League Spartan"/>
              </a:rPr>
              <a:t>Logistic</a:t>
            </a:r>
            <a:endParaRPr b="1"/>
          </a:p>
        </p:txBody>
      </p:sp>
      <p:sp>
        <p:nvSpPr>
          <p:cNvPr id="341" name="Google Shape;341;p19"/>
          <p:cNvSpPr/>
          <p:nvPr/>
        </p:nvSpPr>
        <p:spPr>
          <a:xfrm>
            <a:off x="-791302" y="5172423"/>
            <a:ext cx="11358340" cy="1145914"/>
          </a:xfrm>
          <a:custGeom>
            <a:avLst/>
            <a:gdLst/>
            <a:ahLst/>
            <a:cxnLst/>
            <a:rect l="l" t="t" r="r" b="b"/>
            <a:pathLst>
              <a:path w="16226200" h="1909856" extrusionOk="0">
                <a:moveTo>
                  <a:pt x="1796615" y="936448"/>
                </a:moveTo>
                <a:cubicBezTo>
                  <a:pt x="1225704" y="1081193"/>
                  <a:pt x="1081195" y="1225702"/>
                  <a:pt x="936450" y="1796615"/>
                </a:cubicBezTo>
                <a:cubicBezTo>
                  <a:pt x="929840" y="1822682"/>
                  <a:pt x="892843" y="1822682"/>
                  <a:pt x="886236" y="1796615"/>
                </a:cubicBezTo>
                <a:cubicBezTo>
                  <a:pt x="741492" y="1225702"/>
                  <a:pt x="596980" y="1081193"/>
                  <a:pt x="26070" y="936448"/>
                </a:cubicBezTo>
                <a:cubicBezTo>
                  <a:pt x="0" y="929838"/>
                  <a:pt x="0" y="892841"/>
                  <a:pt x="26070" y="886234"/>
                </a:cubicBezTo>
                <a:cubicBezTo>
                  <a:pt x="596980" y="741489"/>
                  <a:pt x="741492" y="596977"/>
                  <a:pt x="886237" y="26066"/>
                </a:cubicBezTo>
                <a:cubicBezTo>
                  <a:pt x="892845" y="0"/>
                  <a:pt x="929840" y="0"/>
                  <a:pt x="936451" y="26066"/>
                </a:cubicBezTo>
                <a:cubicBezTo>
                  <a:pt x="1081196" y="596977"/>
                  <a:pt x="1225705" y="741489"/>
                  <a:pt x="1796616" y="886234"/>
                </a:cubicBezTo>
                <a:cubicBezTo>
                  <a:pt x="1822685" y="892841"/>
                  <a:pt x="1822685" y="929836"/>
                  <a:pt x="1796616" y="936448"/>
                </a:cubicBezTo>
                <a:close/>
                <a:moveTo>
                  <a:pt x="2237385" y="923791"/>
                </a:moveTo>
                <a:lnTo>
                  <a:pt x="2583246" y="1269653"/>
                </a:lnTo>
                <a:lnTo>
                  <a:pt x="2929104" y="923791"/>
                </a:lnTo>
                <a:lnTo>
                  <a:pt x="2583246" y="577933"/>
                </a:lnTo>
                <a:lnTo>
                  <a:pt x="2237385" y="923791"/>
                </a:lnTo>
                <a:close/>
                <a:moveTo>
                  <a:pt x="7082867" y="960955"/>
                </a:moveTo>
                <a:cubicBezTo>
                  <a:pt x="5949489" y="816207"/>
                  <a:pt x="5662606" y="671699"/>
                  <a:pt x="5375253" y="100788"/>
                </a:cubicBezTo>
                <a:cubicBezTo>
                  <a:pt x="5362135" y="74721"/>
                  <a:pt x="5288692" y="74721"/>
                  <a:pt x="5275575" y="100788"/>
                </a:cubicBezTo>
                <a:cubicBezTo>
                  <a:pt x="4988218" y="671699"/>
                  <a:pt x="4701338" y="816208"/>
                  <a:pt x="3567960" y="960955"/>
                </a:cubicBezTo>
                <a:cubicBezTo>
                  <a:pt x="3516212" y="967566"/>
                  <a:pt x="3516212" y="1004558"/>
                  <a:pt x="3567960" y="1011166"/>
                </a:cubicBezTo>
                <a:cubicBezTo>
                  <a:pt x="4701339" y="1155914"/>
                  <a:pt x="4988221" y="1300426"/>
                  <a:pt x="5275575" y="1871337"/>
                </a:cubicBezTo>
                <a:cubicBezTo>
                  <a:pt x="5288692" y="1897404"/>
                  <a:pt x="5362135" y="1897404"/>
                  <a:pt x="5375253" y="1871337"/>
                </a:cubicBezTo>
                <a:cubicBezTo>
                  <a:pt x="5662610" y="1300426"/>
                  <a:pt x="5949489" y="1155914"/>
                  <a:pt x="7082867" y="1011166"/>
                </a:cubicBezTo>
                <a:cubicBezTo>
                  <a:pt x="7134621" y="1004558"/>
                  <a:pt x="7134621" y="967566"/>
                  <a:pt x="7082867" y="960955"/>
                </a:cubicBezTo>
                <a:close/>
                <a:moveTo>
                  <a:pt x="7957890" y="948702"/>
                </a:moveTo>
                <a:lnTo>
                  <a:pt x="8644492" y="1294560"/>
                </a:lnTo>
                <a:lnTo>
                  <a:pt x="9331100" y="948702"/>
                </a:lnTo>
                <a:lnTo>
                  <a:pt x="8644492" y="602841"/>
                </a:lnTo>
                <a:lnTo>
                  <a:pt x="7957890" y="948702"/>
                </a:lnTo>
                <a:close/>
                <a:moveTo>
                  <a:pt x="11749909" y="948500"/>
                </a:moveTo>
                <a:cubicBezTo>
                  <a:pt x="11178998" y="803756"/>
                  <a:pt x="11034486" y="659244"/>
                  <a:pt x="10889742" y="88333"/>
                </a:cubicBezTo>
                <a:cubicBezTo>
                  <a:pt x="10883134" y="62266"/>
                  <a:pt x="10846139" y="62266"/>
                  <a:pt x="10839527" y="88333"/>
                </a:cubicBezTo>
                <a:cubicBezTo>
                  <a:pt x="10694783" y="659244"/>
                  <a:pt x="10550274" y="803756"/>
                  <a:pt x="9979363" y="948500"/>
                </a:cubicBezTo>
                <a:cubicBezTo>
                  <a:pt x="9953293" y="955111"/>
                  <a:pt x="9953293" y="992103"/>
                  <a:pt x="9979363" y="998715"/>
                </a:cubicBezTo>
                <a:cubicBezTo>
                  <a:pt x="10550274" y="1143459"/>
                  <a:pt x="10694783" y="1287971"/>
                  <a:pt x="10839527" y="1858882"/>
                </a:cubicBezTo>
                <a:cubicBezTo>
                  <a:pt x="10846138" y="1884949"/>
                  <a:pt x="10883134" y="1884949"/>
                  <a:pt x="10889742" y="1858882"/>
                </a:cubicBezTo>
                <a:cubicBezTo>
                  <a:pt x="11034486" y="1287971"/>
                  <a:pt x="11178998" y="1143459"/>
                  <a:pt x="11749909" y="998715"/>
                </a:cubicBezTo>
                <a:cubicBezTo>
                  <a:pt x="11775978" y="992105"/>
                  <a:pt x="11775978" y="955112"/>
                  <a:pt x="11749909" y="948500"/>
                </a:cubicBezTo>
                <a:close/>
                <a:moveTo>
                  <a:pt x="12190679" y="936246"/>
                </a:moveTo>
                <a:lnTo>
                  <a:pt x="12536541" y="1282108"/>
                </a:lnTo>
                <a:lnTo>
                  <a:pt x="12882399" y="936246"/>
                </a:lnTo>
                <a:lnTo>
                  <a:pt x="12536541" y="590388"/>
                </a:lnTo>
                <a:lnTo>
                  <a:pt x="12190679" y="936246"/>
                </a:lnTo>
                <a:close/>
                <a:moveTo>
                  <a:pt x="15093710" y="973408"/>
                </a:moveTo>
                <a:cubicBezTo>
                  <a:pt x="14522806" y="828663"/>
                  <a:pt x="14378295" y="684151"/>
                  <a:pt x="14233546" y="113240"/>
                </a:cubicBezTo>
                <a:cubicBezTo>
                  <a:pt x="14226935" y="87174"/>
                  <a:pt x="14189939" y="87174"/>
                  <a:pt x="14183335" y="113240"/>
                </a:cubicBezTo>
                <a:cubicBezTo>
                  <a:pt x="14038587" y="684151"/>
                  <a:pt x="13894075" y="828663"/>
                  <a:pt x="13323164" y="973408"/>
                </a:cubicBezTo>
                <a:cubicBezTo>
                  <a:pt x="13297094" y="980018"/>
                  <a:pt x="13297094" y="1017011"/>
                  <a:pt x="13323164" y="1023622"/>
                </a:cubicBezTo>
                <a:cubicBezTo>
                  <a:pt x="13894075" y="1168367"/>
                  <a:pt x="14038587" y="1312879"/>
                  <a:pt x="14183335" y="1883789"/>
                </a:cubicBezTo>
                <a:cubicBezTo>
                  <a:pt x="14189939" y="1909856"/>
                  <a:pt x="14226935" y="1909856"/>
                  <a:pt x="14233546" y="1883789"/>
                </a:cubicBezTo>
                <a:cubicBezTo>
                  <a:pt x="14378295" y="1312879"/>
                  <a:pt x="14522806" y="1168367"/>
                  <a:pt x="15093710" y="1023622"/>
                </a:cubicBezTo>
                <a:cubicBezTo>
                  <a:pt x="15119780" y="1017012"/>
                  <a:pt x="15119780" y="980019"/>
                  <a:pt x="15093710" y="973408"/>
                </a:cubicBezTo>
                <a:close/>
                <a:moveTo>
                  <a:pt x="15880343" y="615296"/>
                </a:moveTo>
                <a:lnTo>
                  <a:pt x="15534485" y="961153"/>
                </a:lnTo>
                <a:lnTo>
                  <a:pt x="15880343" y="1307011"/>
                </a:lnTo>
                <a:lnTo>
                  <a:pt x="16226201" y="961153"/>
                </a:lnTo>
                <a:lnTo>
                  <a:pt x="15880343" y="615296"/>
                </a:lnTo>
                <a:close/>
              </a:path>
            </a:pathLst>
          </a:custGeom>
          <a:solidFill>
            <a:srgbClr val="23DC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Picture 1" descr="A computer screen with white text&#10;&#10;AI-generated content may be incorrect.">
            <a:extLst>
              <a:ext uri="{FF2B5EF4-FFF2-40B4-BE49-F238E27FC236}">
                <a16:creationId xmlns:a16="http://schemas.microsoft.com/office/drawing/2014/main" id="{1472C73A-7C2A-6CB5-BB00-CEE996F8D85E}"/>
              </a:ext>
            </a:extLst>
          </p:cNvPr>
          <p:cNvPicPr>
            <a:picLocks noChangeAspect="1"/>
          </p:cNvPicPr>
          <p:nvPr/>
        </p:nvPicPr>
        <p:blipFill>
          <a:blip r:embed="rId4"/>
          <a:stretch>
            <a:fillRect/>
          </a:stretch>
        </p:blipFill>
        <p:spPr>
          <a:xfrm>
            <a:off x="159973" y="6994315"/>
            <a:ext cx="9124167" cy="2118165"/>
          </a:xfrm>
          <a:prstGeom prst="rect">
            <a:avLst/>
          </a:prstGeom>
        </p:spPr>
      </p:pic>
      <p:pic>
        <p:nvPicPr>
          <p:cNvPr id="4" name="Picture 3" descr="A mathematical equation with numbers and symbols&#10;&#10;AI-generated content may be incorrect.">
            <a:extLst>
              <a:ext uri="{FF2B5EF4-FFF2-40B4-BE49-F238E27FC236}">
                <a16:creationId xmlns:a16="http://schemas.microsoft.com/office/drawing/2014/main" id="{9833D12B-F02A-ED7B-8039-2EC6A9D29964}"/>
              </a:ext>
            </a:extLst>
          </p:cNvPr>
          <p:cNvPicPr>
            <a:picLocks noChangeAspect="1"/>
          </p:cNvPicPr>
          <p:nvPr/>
        </p:nvPicPr>
        <p:blipFill>
          <a:blip r:embed="rId5"/>
          <a:stretch>
            <a:fillRect/>
          </a:stretch>
        </p:blipFill>
        <p:spPr>
          <a:xfrm>
            <a:off x="110448" y="504757"/>
            <a:ext cx="5185560" cy="1986187"/>
          </a:xfrm>
          <a:prstGeom prst="rect">
            <a:avLst/>
          </a:prstGeom>
        </p:spPr>
      </p:pic>
      <p:pic>
        <p:nvPicPr>
          <p:cNvPr id="6" name="Picture 5" descr="A black symbol with a white background&#10;&#10;AI-generated content may be incorrect.">
            <a:extLst>
              <a:ext uri="{FF2B5EF4-FFF2-40B4-BE49-F238E27FC236}">
                <a16:creationId xmlns:a16="http://schemas.microsoft.com/office/drawing/2014/main" id="{B1D5AB12-46A5-9A19-AEEA-FCADF841E6DF}"/>
              </a:ext>
            </a:extLst>
          </p:cNvPr>
          <p:cNvPicPr>
            <a:picLocks noChangeAspect="1"/>
          </p:cNvPicPr>
          <p:nvPr/>
        </p:nvPicPr>
        <p:blipFill>
          <a:blip r:embed="rId6"/>
          <a:stretch>
            <a:fillRect/>
          </a:stretch>
        </p:blipFill>
        <p:spPr>
          <a:xfrm>
            <a:off x="5975554" y="1212329"/>
            <a:ext cx="1989965" cy="733627"/>
          </a:xfrm>
          <a:prstGeom prst="rect">
            <a:avLst/>
          </a:prstGeom>
        </p:spPr>
      </p:pic>
      <p:pic>
        <p:nvPicPr>
          <p:cNvPr id="10" name="Picture 9" descr="A blue screen with a red line&#10;&#10;AI-generated content may be incorrect.">
            <a:extLst>
              <a:ext uri="{FF2B5EF4-FFF2-40B4-BE49-F238E27FC236}">
                <a16:creationId xmlns:a16="http://schemas.microsoft.com/office/drawing/2014/main" id="{3328BF02-F025-25F1-0116-5BAFC4CEFD06}"/>
              </a:ext>
            </a:extLst>
          </p:cNvPr>
          <p:cNvPicPr>
            <a:picLocks noChangeAspect="1"/>
          </p:cNvPicPr>
          <p:nvPr/>
        </p:nvPicPr>
        <p:blipFill>
          <a:blip r:embed="rId7"/>
          <a:stretch>
            <a:fillRect/>
          </a:stretch>
        </p:blipFill>
        <p:spPr>
          <a:xfrm>
            <a:off x="12201315" y="1879936"/>
            <a:ext cx="3536663" cy="3450772"/>
          </a:xfrm>
          <a:prstGeom prst="rect">
            <a:avLst/>
          </a:prstGeom>
        </p:spPr>
      </p:pic>
      <p:pic>
        <p:nvPicPr>
          <p:cNvPr id="5" name="Picture 4" descr="A math equation with numbers and symbols&#10;&#10;AI-generated content may be incorrect.">
            <a:extLst>
              <a:ext uri="{FF2B5EF4-FFF2-40B4-BE49-F238E27FC236}">
                <a16:creationId xmlns:a16="http://schemas.microsoft.com/office/drawing/2014/main" id="{46A39671-62F9-FA63-D868-75906FB4385C}"/>
              </a:ext>
            </a:extLst>
          </p:cNvPr>
          <p:cNvPicPr>
            <a:picLocks noChangeAspect="1"/>
          </p:cNvPicPr>
          <p:nvPr/>
        </p:nvPicPr>
        <p:blipFill>
          <a:blip r:embed="rId8"/>
          <a:stretch>
            <a:fillRect/>
          </a:stretch>
        </p:blipFill>
        <p:spPr>
          <a:xfrm>
            <a:off x="3429517" y="3057842"/>
            <a:ext cx="2585078" cy="1443127"/>
          </a:xfrm>
          <a:prstGeom prst="rect">
            <a:avLst/>
          </a:prstGeom>
        </p:spPr>
      </p:pic>
    </p:spTree>
  </p:cSld>
  <p:clrMapOvr>
    <a:masterClrMapping/>
  </p:clrMapOvr>
  <p:transition spd="slow" advTm="818">
    <p:push/>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63"/>
        <p:cNvGrpSpPr/>
        <p:nvPr/>
      </p:nvGrpSpPr>
      <p:grpSpPr>
        <a:xfrm>
          <a:off x="0" y="0"/>
          <a:ext cx="0" cy="0"/>
          <a:chOff x="0" y="0"/>
          <a:chExt cx="0" cy="0"/>
        </a:xfrm>
      </p:grpSpPr>
      <p:grpSp>
        <p:nvGrpSpPr>
          <p:cNvPr id="264" name="Google Shape;264;p17"/>
          <p:cNvGrpSpPr/>
          <p:nvPr/>
        </p:nvGrpSpPr>
        <p:grpSpPr>
          <a:xfrm>
            <a:off x="13144500" y="920204"/>
            <a:ext cx="4114800" cy="4223296"/>
            <a:chOff x="0" y="-28575"/>
            <a:chExt cx="1083733" cy="1112308"/>
          </a:xfrm>
        </p:grpSpPr>
        <p:sp>
          <p:nvSpPr>
            <p:cNvPr id="265" name="Google Shape;265;p17"/>
            <p:cNvSpPr/>
            <p:nvPr/>
          </p:nvSpPr>
          <p:spPr>
            <a:xfrm>
              <a:off x="0" y="0"/>
              <a:ext cx="1083733" cy="1083733"/>
            </a:xfrm>
            <a:custGeom>
              <a:avLst/>
              <a:gdLst/>
              <a:ahLst/>
              <a:cxnLst/>
              <a:rect l="l" t="t" r="r" b="b"/>
              <a:pathLst>
                <a:path w="1083733" h="1083733" extrusionOk="0">
                  <a:moveTo>
                    <a:pt x="0" y="0"/>
                  </a:moveTo>
                  <a:lnTo>
                    <a:pt x="1083733" y="0"/>
                  </a:lnTo>
                  <a:lnTo>
                    <a:pt x="1083733" y="1083733"/>
                  </a:lnTo>
                  <a:lnTo>
                    <a:pt x="0" y="1083733"/>
                  </a:lnTo>
                  <a:close/>
                </a:path>
              </a:pathLst>
            </a:custGeom>
            <a:solidFill>
              <a:srgbClr val="000000"/>
            </a:solidFill>
            <a:ln>
              <a:noFill/>
            </a:ln>
          </p:spPr>
          <p:txBody>
            <a:bodyPr/>
            <a:lstStyle/>
            <a:p>
              <a:endParaRPr lang="en-US"/>
            </a:p>
          </p:txBody>
        </p:sp>
        <p:sp>
          <p:nvSpPr>
            <p:cNvPr id="266" name="Google Shape;266;p17"/>
            <p:cNvSpPr txBox="1"/>
            <p:nvPr/>
          </p:nvSpPr>
          <p:spPr>
            <a:xfrm>
              <a:off x="0" y="-28575"/>
              <a:ext cx="1083733" cy="1112308"/>
            </a:xfrm>
            <a:prstGeom prst="rect">
              <a:avLst/>
            </a:prstGeom>
            <a:noFill/>
            <a:ln>
              <a:noFill/>
            </a:ln>
          </p:spPr>
          <p:txBody>
            <a:bodyPr spcFirstLastPara="1" wrap="square" lIns="50800" tIns="50800" rIns="50800" bIns="50800" anchor="ctr" anchorCtr="0">
              <a:noAutofit/>
            </a:bodyPr>
            <a:lstStyle/>
            <a:p>
              <a:pPr marL="0" marR="0" lvl="0" indent="0" algn="ctr" rtl="0">
                <a:lnSpc>
                  <a:spcPct val="156388"/>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68" name="Google Shape;268;p17"/>
          <p:cNvGrpSpPr/>
          <p:nvPr/>
        </p:nvGrpSpPr>
        <p:grpSpPr>
          <a:xfrm>
            <a:off x="9029700" y="5035004"/>
            <a:ext cx="4114800" cy="4223296"/>
            <a:chOff x="0" y="-28575"/>
            <a:chExt cx="1083733" cy="1112308"/>
          </a:xfrm>
        </p:grpSpPr>
        <p:sp>
          <p:nvSpPr>
            <p:cNvPr id="269" name="Google Shape;269;p17"/>
            <p:cNvSpPr/>
            <p:nvPr/>
          </p:nvSpPr>
          <p:spPr>
            <a:xfrm>
              <a:off x="0" y="0"/>
              <a:ext cx="1083733" cy="1083733"/>
            </a:xfrm>
            <a:custGeom>
              <a:avLst/>
              <a:gdLst/>
              <a:ahLst/>
              <a:cxnLst/>
              <a:rect l="l" t="t" r="r" b="b"/>
              <a:pathLst>
                <a:path w="1083733" h="1083733" extrusionOk="0">
                  <a:moveTo>
                    <a:pt x="0" y="0"/>
                  </a:moveTo>
                  <a:lnTo>
                    <a:pt x="1083733" y="0"/>
                  </a:lnTo>
                  <a:lnTo>
                    <a:pt x="1083733" y="1083733"/>
                  </a:lnTo>
                  <a:lnTo>
                    <a:pt x="0" y="1083733"/>
                  </a:lnTo>
                  <a:close/>
                </a:path>
              </a:pathLst>
            </a:custGeom>
            <a:solidFill>
              <a:srgbClr val="000000"/>
            </a:solidFill>
            <a:ln>
              <a:noFill/>
            </a:ln>
          </p:spPr>
          <p:txBody>
            <a:bodyPr/>
            <a:lstStyle/>
            <a:p>
              <a:endParaRPr lang="en-US"/>
            </a:p>
          </p:txBody>
        </p:sp>
        <p:sp>
          <p:nvSpPr>
            <p:cNvPr id="270" name="Google Shape;270;p17"/>
            <p:cNvSpPr txBox="1"/>
            <p:nvPr/>
          </p:nvSpPr>
          <p:spPr>
            <a:xfrm>
              <a:off x="0" y="-28575"/>
              <a:ext cx="1083733" cy="1112308"/>
            </a:xfrm>
            <a:prstGeom prst="rect">
              <a:avLst/>
            </a:prstGeom>
            <a:noFill/>
            <a:ln>
              <a:noFill/>
            </a:ln>
          </p:spPr>
          <p:txBody>
            <a:bodyPr spcFirstLastPara="1" wrap="square" lIns="50800" tIns="50800" rIns="50800" bIns="50800" anchor="ctr" anchorCtr="0">
              <a:noAutofit/>
            </a:bodyPr>
            <a:lstStyle/>
            <a:p>
              <a:pPr marL="0" marR="0" lvl="0" indent="0" algn="ctr" rtl="0">
                <a:lnSpc>
                  <a:spcPct val="156388"/>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72" name="Google Shape;272;p17"/>
          <p:cNvSpPr/>
          <p:nvPr/>
        </p:nvSpPr>
        <p:spPr>
          <a:xfrm>
            <a:off x="7876466" y="270024"/>
            <a:ext cx="4237800" cy="4003907"/>
          </a:xfrm>
          <a:custGeom>
            <a:avLst/>
            <a:gdLst/>
            <a:ahLst/>
            <a:cxnLst/>
            <a:rect l="l" t="t" r="r" b="b"/>
            <a:pathLst>
              <a:path w="4114800" h="4114800" extrusionOk="0">
                <a:moveTo>
                  <a:pt x="0" y="0"/>
                </a:moveTo>
                <a:lnTo>
                  <a:pt x="4114800" y="0"/>
                </a:lnTo>
                <a:lnTo>
                  <a:pt x="4114800" y="4114800"/>
                </a:lnTo>
                <a:lnTo>
                  <a:pt x="0" y="4114800"/>
                </a:lnTo>
                <a:lnTo>
                  <a:pt x="0" y="0"/>
                </a:lnTo>
                <a:close/>
              </a:path>
            </a:pathLst>
          </a:custGeom>
          <a:blipFill rotWithShape="1">
            <a:blip r:embed="rId3">
              <a:alphaModFix/>
            </a:blip>
            <a:stretch>
              <a:fillRect/>
            </a:stretch>
          </a:blipFill>
          <a:ln>
            <a:noFill/>
          </a:ln>
        </p:spPr>
        <p:txBody>
          <a:bodyPr/>
          <a:lstStyle/>
          <a:p>
            <a:endParaRPr lang="en-US"/>
          </a:p>
        </p:txBody>
      </p:sp>
      <p:sp>
        <p:nvSpPr>
          <p:cNvPr id="273" name="Google Shape;273;p17"/>
          <p:cNvSpPr/>
          <p:nvPr/>
        </p:nvSpPr>
        <p:spPr>
          <a:xfrm>
            <a:off x="12771967" y="270024"/>
            <a:ext cx="4114800" cy="4114800"/>
          </a:xfrm>
          <a:custGeom>
            <a:avLst/>
            <a:gdLst/>
            <a:ahLst/>
            <a:cxnLst/>
            <a:rect l="l" t="t" r="r" b="b"/>
            <a:pathLst>
              <a:path w="4114800" h="4114800" extrusionOk="0">
                <a:moveTo>
                  <a:pt x="0" y="0"/>
                </a:moveTo>
                <a:lnTo>
                  <a:pt x="4114800" y="0"/>
                </a:lnTo>
                <a:lnTo>
                  <a:pt x="4114800" y="4114800"/>
                </a:lnTo>
                <a:lnTo>
                  <a:pt x="0" y="4114800"/>
                </a:lnTo>
                <a:lnTo>
                  <a:pt x="0" y="0"/>
                </a:lnTo>
                <a:close/>
              </a:path>
            </a:pathLst>
          </a:custGeom>
          <a:blipFill rotWithShape="1">
            <a:blip r:embed="rId4">
              <a:alphaModFix/>
            </a:blip>
            <a:stretch>
              <a:fillRect/>
            </a:stretch>
          </a:blipFill>
          <a:ln>
            <a:noFill/>
          </a:ln>
        </p:spPr>
        <p:txBody>
          <a:bodyPr/>
          <a:lstStyle/>
          <a:p>
            <a:endParaRPr lang="en-US"/>
          </a:p>
        </p:txBody>
      </p:sp>
      <p:sp>
        <p:nvSpPr>
          <p:cNvPr id="274" name="Google Shape;274;p17"/>
          <p:cNvSpPr txBox="1"/>
          <p:nvPr/>
        </p:nvSpPr>
        <p:spPr>
          <a:xfrm>
            <a:off x="757766" y="270024"/>
            <a:ext cx="7118700" cy="3728072"/>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10094" b="1">
                <a:solidFill>
                  <a:srgbClr val="23DC6D"/>
                </a:solidFill>
                <a:latin typeface="League Spartan"/>
                <a:sym typeface="League Spartan"/>
              </a:rPr>
              <a:t>Logistic Regression</a:t>
            </a:r>
            <a:endParaRPr b="1"/>
          </a:p>
        </p:txBody>
      </p:sp>
      <p:sp>
        <p:nvSpPr>
          <p:cNvPr id="276" name="Google Shape;276;p17"/>
          <p:cNvSpPr txBox="1"/>
          <p:nvPr/>
        </p:nvSpPr>
        <p:spPr>
          <a:xfrm>
            <a:off x="8619300" y="1288605"/>
            <a:ext cx="2467800" cy="1019382"/>
          </a:xfrm>
          <a:prstGeom prst="rect">
            <a:avLst/>
          </a:prstGeom>
          <a:noFill/>
          <a:ln>
            <a:noFill/>
          </a:ln>
        </p:spPr>
        <p:txBody>
          <a:bodyPr spcFirstLastPara="1" wrap="square" lIns="0" tIns="0" rIns="0" bIns="0" anchor="t" anchorCtr="0">
            <a:spAutoFit/>
          </a:bodyPr>
          <a:lstStyle/>
          <a:p>
            <a:pPr marL="0" marR="0" lvl="0" indent="0" algn="ctr" rtl="0">
              <a:lnSpc>
                <a:spcPct val="151996"/>
              </a:lnSpc>
              <a:spcBef>
                <a:spcPts val="0"/>
              </a:spcBef>
              <a:spcAft>
                <a:spcPts val="0"/>
              </a:spcAft>
              <a:buNone/>
            </a:pPr>
            <a:r>
              <a:rPr lang="en-US" sz="4358" b="1">
                <a:solidFill>
                  <a:srgbClr val="23DC6D"/>
                </a:solidFill>
                <a:latin typeface="League Spartan"/>
                <a:sym typeface="League Spartan"/>
              </a:rPr>
              <a:t>87.37%</a:t>
            </a:r>
            <a:endParaRPr b="1"/>
          </a:p>
        </p:txBody>
      </p:sp>
      <p:sp>
        <p:nvSpPr>
          <p:cNvPr id="277" name="Google Shape;277;p17"/>
          <p:cNvSpPr txBox="1"/>
          <p:nvPr/>
        </p:nvSpPr>
        <p:spPr>
          <a:xfrm>
            <a:off x="13589466" y="1463260"/>
            <a:ext cx="2467800" cy="1019382"/>
          </a:xfrm>
          <a:prstGeom prst="rect">
            <a:avLst/>
          </a:prstGeom>
          <a:noFill/>
          <a:ln>
            <a:noFill/>
          </a:ln>
        </p:spPr>
        <p:txBody>
          <a:bodyPr spcFirstLastPara="1" wrap="square" lIns="0" tIns="0" rIns="0" bIns="0" anchor="t" anchorCtr="0">
            <a:spAutoFit/>
          </a:bodyPr>
          <a:lstStyle/>
          <a:p>
            <a:pPr marL="0" marR="0" lvl="0" indent="0" algn="ctr" rtl="0">
              <a:lnSpc>
                <a:spcPct val="151996"/>
              </a:lnSpc>
              <a:spcBef>
                <a:spcPts val="0"/>
              </a:spcBef>
              <a:spcAft>
                <a:spcPts val="0"/>
              </a:spcAft>
              <a:buNone/>
            </a:pPr>
            <a:r>
              <a:rPr lang="en-US" sz="4358" b="1">
                <a:solidFill>
                  <a:srgbClr val="23DC6D"/>
                </a:solidFill>
                <a:latin typeface="League Spartan"/>
                <a:sym typeface="League Spartan"/>
              </a:rPr>
              <a:t>0.9004</a:t>
            </a:r>
            <a:endParaRPr b="1"/>
          </a:p>
        </p:txBody>
      </p:sp>
      <p:sp>
        <p:nvSpPr>
          <p:cNvPr id="278" name="Google Shape;278;p17"/>
          <p:cNvSpPr txBox="1"/>
          <p:nvPr/>
        </p:nvSpPr>
        <p:spPr>
          <a:xfrm>
            <a:off x="8619235" y="2218337"/>
            <a:ext cx="2467865" cy="633443"/>
          </a:xfrm>
          <a:prstGeom prst="rect">
            <a:avLst/>
          </a:prstGeom>
          <a:noFill/>
          <a:ln>
            <a:noFill/>
          </a:ln>
        </p:spPr>
        <p:txBody>
          <a:bodyPr spcFirstLastPara="1" wrap="square" lIns="0" tIns="0" rIns="0" bIns="0" anchor="t" anchorCtr="0">
            <a:spAutoFit/>
          </a:bodyPr>
          <a:lstStyle/>
          <a:p>
            <a:pPr marL="0" marR="0" lvl="0" indent="0" algn="ctr" rtl="0">
              <a:lnSpc>
                <a:spcPct val="180958"/>
              </a:lnSpc>
              <a:spcBef>
                <a:spcPts val="0"/>
              </a:spcBef>
              <a:spcAft>
                <a:spcPts val="0"/>
              </a:spcAft>
              <a:buNone/>
            </a:pPr>
            <a:r>
              <a:rPr lang="en-US" sz="2274" b="1" i="0" u="none" strike="noStrike" cap="none">
                <a:solidFill>
                  <a:srgbClr val="FFFFFF"/>
                </a:solidFill>
                <a:latin typeface="Lato"/>
                <a:ea typeface="Lato"/>
                <a:cs typeface="Lato"/>
                <a:sym typeface="Lato"/>
              </a:rPr>
              <a:t>Accuracy</a:t>
            </a:r>
            <a:endParaRPr/>
          </a:p>
        </p:txBody>
      </p:sp>
      <p:sp>
        <p:nvSpPr>
          <p:cNvPr id="279" name="Google Shape;279;p17"/>
          <p:cNvSpPr txBox="1"/>
          <p:nvPr/>
        </p:nvSpPr>
        <p:spPr>
          <a:xfrm>
            <a:off x="13589401" y="2162123"/>
            <a:ext cx="2467865" cy="633443"/>
          </a:xfrm>
          <a:prstGeom prst="rect">
            <a:avLst/>
          </a:prstGeom>
          <a:noFill/>
          <a:ln>
            <a:noFill/>
          </a:ln>
        </p:spPr>
        <p:txBody>
          <a:bodyPr spcFirstLastPara="1" wrap="square" lIns="0" tIns="0" rIns="0" bIns="0" anchor="t" anchorCtr="0">
            <a:spAutoFit/>
          </a:bodyPr>
          <a:lstStyle/>
          <a:p>
            <a:pPr marL="0" marR="0" lvl="0" indent="0" algn="ctr" rtl="0">
              <a:lnSpc>
                <a:spcPct val="180958"/>
              </a:lnSpc>
              <a:spcBef>
                <a:spcPts val="0"/>
              </a:spcBef>
              <a:spcAft>
                <a:spcPts val="0"/>
              </a:spcAft>
              <a:buNone/>
            </a:pPr>
            <a:r>
              <a:rPr lang="en-US" sz="2274" b="1">
                <a:solidFill>
                  <a:srgbClr val="FFFFFF"/>
                </a:solidFill>
                <a:latin typeface="Lato"/>
                <a:ea typeface="Lato"/>
                <a:cs typeface="Lato"/>
                <a:sym typeface="Lato"/>
              </a:rPr>
              <a:t>AUC</a:t>
            </a:r>
            <a:endParaRPr/>
          </a:p>
        </p:txBody>
      </p:sp>
      <p:pic>
        <p:nvPicPr>
          <p:cNvPr id="3" name="Picture 2">
            <a:extLst>
              <a:ext uri="{FF2B5EF4-FFF2-40B4-BE49-F238E27FC236}">
                <a16:creationId xmlns:a16="http://schemas.microsoft.com/office/drawing/2014/main" id="{D6C2379D-C23D-F906-5442-C62AA511BC14}"/>
              </a:ext>
            </a:extLst>
          </p:cNvPr>
          <p:cNvPicPr>
            <a:picLocks noChangeAspect="1"/>
          </p:cNvPicPr>
          <p:nvPr/>
        </p:nvPicPr>
        <p:blipFill>
          <a:blip r:embed="rId5"/>
          <a:stretch>
            <a:fillRect/>
          </a:stretch>
        </p:blipFill>
        <p:spPr>
          <a:xfrm>
            <a:off x="382411" y="4496048"/>
            <a:ext cx="7864121" cy="5166578"/>
          </a:xfrm>
          <a:prstGeom prst="rect">
            <a:avLst/>
          </a:prstGeom>
        </p:spPr>
      </p:pic>
      <p:pic>
        <p:nvPicPr>
          <p:cNvPr id="4" name="Picture 3">
            <a:extLst>
              <a:ext uri="{FF2B5EF4-FFF2-40B4-BE49-F238E27FC236}">
                <a16:creationId xmlns:a16="http://schemas.microsoft.com/office/drawing/2014/main" id="{9A3D1EA4-64B6-0D7A-C70A-A6F9E408A165}"/>
              </a:ext>
            </a:extLst>
          </p:cNvPr>
          <p:cNvPicPr>
            <a:picLocks noChangeAspect="1"/>
          </p:cNvPicPr>
          <p:nvPr/>
        </p:nvPicPr>
        <p:blipFill>
          <a:blip r:embed="rId6"/>
          <a:stretch>
            <a:fillRect/>
          </a:stretch>
        </p:blipFill>
        <p:spPr>
          <a:xfrm>
            <a:off x="8847028" y="4382427"/>
            <a:ext cx="8055924" cy="5292588"/>
          </a:xfrm>
          <a:prstGeom prst="rect">
            <a:avLst/>
          </a:prstGeom>
        </p:spPr>
      </p:pic>
    </p:spTree>
  </p:cSld>
  <p:clrMapOvr>
    <a:masterClrMapping/>
  </p:clrMapOvr>
  <p:transition spd="slow" advTm="1564">
    <p:push/>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63">
          <a:extLst>
            <a:ext uri="{FF2B5EF4-FFF2-40B4-BE49-F238E27FC236}">
              <a16:creationId xmlns:a16="http://schemas.microsoft.com/office/drawing/2014/main" id="{4AB2D504-393F-3FD6-8747-C253C29D3E65}"/>
            </a:ext>
          </a:extLst>
        </p:cNvPr>
        <p:cNvGrpSpPr/>
        <p:nvPr/>
      </p:nvGrpSpPr>
      <p:grpSpPr>
        <a:xfrm>
          <a:off x="0" y="0"/>
          <a:ext cx="0" cy="0"/>
          <a:chOff x="0" y="0"/>
          <a:chExt cx="0" cy="0"/>
        </a:xfrm>
      </p:grpSpPr>
      <p:grpSp>
        <p:nvGrpSpPr>
          <p:cNvPr id="264" name="Google Shape;264;p17">
            <a:extLst>
              <a:ext uri="{FF2B5EF4-FFF2-40B4-BE49-F238E27FC236}">
                <a16:creationId xmlns:a16="http://schemas.microsoft.com/office/drawing/2014/main" id="{E1778AE5-2BCA-10CF-3E23-DDEF63E965DF}"/>
              </a:ext>
            </a:extLst>
          </p:cNvPr>
          <p:cNvGrpSpPr/>
          <p:nvPr/>
        </p:nvGrpSpPr>
        <p:grpSpPr>
          <a:xfrm>
            <a:off x="13144500" y="920204"/>
            <a:ext cx="4114800" cy="4223296"/>
            <a:chOff x="0" y="-28575"/>
            <a:chExt cx="1083733" cy="1112308"/>
          </a:xfrm>
        </p:grpSpPr>
        <p:sp>
          <p:nvSpPr>
            <p:cNvPr id="265" name="Google Shape;265;p17">
              <a:extLst>
                <a:ext uri="{FF2B5EF4-FFF2-40B4-BE49-F238E27FC236}">
                  <a16:creationId xmlns:a16="http://schemas.microsoft.com/office/drawing/2014/main" id="{B492A018-EA7C-CFE2-B7F2-96881ABDBEB9}"/>
                </a:ext>
              </a:extLst>
            </p:cNvPr>
            <p:cNvSpPr/>
            <p:nvPr/>
          </p:nvSpPr>
          <p:spPr>
            <a:xfrm>
              <a:off x="0" y="0"/>
              <a:ext cx="1083733" cy="1083733"/>
            </a:xfrm>
            <a:custGeom>
              <a:avLst/>
              <a:gdLst/>
              <a:ahLst/>
              <a:cxnLst/>
              <a:rect l="l" t="t" r="r" b="b"/>
              <a:pathLst>
                <a:path w="1083733" h="1083733" extrusionOk="0">
                  <a:moveTo>
                    <a:pt x="0" y="0"/>
                  </a:moveTo>
                  <a:lnTo>
                    <a:pt x="1083733" y="0"/>
                  </a:lnTo>
                  <a:lnTo>
                    <a:pt x="1083733" y="1083733"/>
                  </a:lnTo>
                  <a:lnTo>
                    <a:pt x="0" y="1083733"/>
                  </a:lnTo>
                  <a:close/>
                </a:path>
              </a:pathLst>
            </a:custGeom>
            <a:solidFill>
              <a:srgbClr val="000000"/>
            </a:solidFill>
            <a:ln>
              <a:noFill/>
            </a:ln>
          </p:spPr>
          <p:txBody>
            <a:bodyPr/>
            <a:lstStyle/>
            <a:p>
              <a:endParaRPr lang="en-US"/>
            </a:p>
          </p:txBody>
        </p:sp>
        <p:sp>
          <p:nvSpPr>
            <p:cNvPr id="266" name="Google Shape;266;p17">
              <a:extLst>
                <a:ext uri="{FF2B5EF4-FFF2-40B4-BE49-F238E27FC236}">
                  <a16:creationId xmlns:a16="http://schemas.microsoft.com/office/drawing/2014/main" id="{E66D03F0-6340-D31D-88A3-7D47B225E23F}"/>
                </a:ext>
              </a:extLst>
            </p:cNvPr>
            <p:cNvSpPr txBox="1"/>
            <p:nvPr/>
          </p:nvSpPr>
          <p:spPr>
            <a:xfrm>
              <a:off x="0" y="-28575"/>
              <a:ext cx="1083733" cy="1112308"/>
            </a:xfrm>
            <a:prstGeom prst="rect">
              <a:avLst/>
            </a:prstGeom>
            <a:noFill/>
            <a:ln>
              <a:noFill/>
            </a:ln>
          </p:spPr>
          <p:txBody>
            <a:bodyPr spcFirstLastPara="1" wrap="square" lIns="50800" tIns="50800" rIns="50800" bIns="50800" anchor="ctr" anchorCtr="0">
              <a:noAutofit/>
            </a:bodyPr>
            <a:lstStyle/>
            <a:p>
              <a:pPr marL="0" marR="0" lvl="0" indent="0" algn="ctr" rtl="0">
                <a:lnSpc>
                  <a:spcPct val="156388"/>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72" name="Google Shape;272;p17">
            <a:extLst>
              <a:ext uri="{FF2B5EF4-FFF2-40B4-BE49-F238E27FC236}">
                <a16:creationId xmlns:a16="http://schemas.microsoft.com/office/drawing/2014/main" id="{98F6FE7B-683F-3AF3-EBD3-F9BCAE10C39F}"/>
              </a:ext>
            </a:extLst>
          </p:cNvPr>
          <p:cNvSpPr/>
          <p:nvPr/>
        </p:nvSpPr>
        <p:spPr>
          <a:xfrm>
            <a:off x="7700666" y="209597"/>
            <a:ext cx="4555067" cy="4223296"/>
          </a:xfrm>
          <a:custGeom>
            <a:avLst/>
            <a:gdLst/>
            <a:ahLst/>
            <a:cxnLst/>
            <a:rect l="l" t="t" r="r" b="b"/>
            <a:pathLst>
              <a:path w="4114800" h="4114800" extrusionOk="0">
                <a:moveTo>
                  <a:pt x="0" y="0"/>
                </a:moveTo>
                <a:lnTo>
                  <a:pt x="4114800" y="0"/>
                </a:lnTo>
                <a:lnTo>
                  <a:pt x="4114800" y="4114800"/>
                </a:lnTo>
                <a:lnTo>
                  <a:pt x="0" y="4114800"/>
                </a:lnTo>
                <a:lnTo>
                  <a:pt x="0" y="0"/>
                </a:lnTo>
                <a:close/>
              </a:path>
            </a:pathLst>
          </a:custGeom>
          <a:blipFill rotWithShape="1">
            <a:blip r:embed="rId3">
              <a:alphaModFix/>
            </a:blip>
            <a:stretch>
              <a:fillRect/>
            </a:stretch>
          </a:blipFill>
          <a:ln>
            <a:noFill/>
          </a:ln>
        </p:spPr>
        <p:txBody>
          <a:bodyPr/>
          <a:lstStyle/>
          <a:p>
            <a:endParaRPr lang="en-US"/>
          </a:p>
        </p:txBody>
      </p:sp>
      <p:sp>
        <p:nvSpPr>
          <p:cNvPr id="273" name="Google Shape;273;p17">
            <a:extLst>
              <a:ext uri="{FF2B5EF4-FFF2-40B4-BE49-F238E27FC236}">
                <a16:creationId xmlns:a16="http://schemas.microsoft.com/office/drawing/2014/main" id="{FD09B0DA-6804-22D8-2443-7EAAE9B29FE7}"/>
              </a:ext>
            </a:extLst>
          </p:cNvPr>
          <p:cNvSpPr/>
          <p:nvPr/>
        </p:nvSpPr>
        <p:spPr>
          <a:xfrm>
            <a:off x="12771967" y="270024"/>
            <a:ext cx="4114800" cy="4114800"/>
          </a:xfrm>
          <a:custGeom>
            <a:avLst/>
            <a:gdLst/>
            <a:ahLst/>
            <a:cxnLst/>
            <a:rect l="l" t="t" r="r" b="b"/>
            <a:pathLst>
              <a:path w="4114800" h="4114800" extrusionOk="0">
                <a:moveTo>
                  <a:pt x="0" y="0"/>
                </a:moveTo>
                <a:lnTo>
                  <a:pt x="4114800" y="0"/>
                </a:lnTo>
                <a:lnTo>
                  <a:pt x="4114800" y="4114800"/>
                </a:lnTo>
                <a:lnTo>
                  <a:pt x="0" y="4114800"/>
                </a:lnTo>
                <a:lnTo>
                  <a:pt x="0" y="0"/>
                </a:lnTo>
                <a:close/>
              </a:path>
            </a:pathLst>
          </a:custGeom>
          <a:blipFill rotWithShape="1">
            <a:blip r:embed="rId4">
              <a:alphaModFix/>
            </a:blip>
            <a:stretch>
              <a:fillRect/>
            </a:stretch>
          </a:blipFill>
          <a:ln>
            <a:noFill/>
          </a:ln>
        </p:spPr>
        <p:txBody>
          <a:bodyPr/>
          <a:lstStyle/>
          <a:p>
            <a:endParaRPr lang="en-US"/>
          </a:p>
        </p:txBody>
      </p:sp>
      <p:sp>
        <p:nvSpPr>
          <p:cNvPr id="274" name="Google Shape;274;p17">
            <a:extLst>
              <a:ext uri="{FF2B5EF4-FFF2-40B4-BE49-F238E27FC236}">
                <a16:creationId xmlns:a16="http://schemas.microsoft.com/office/drawing/2014/main" id="{74BA3FD7-69B5-41B1-8016-939B4A53F43A}"/>
              </a:ext>
            </a:extLst>
          </p:cNvPr>
          <p:cNvSpPr txBox="1"/>
          <p:nvPr/>
        </p:nvSpPr>
        <p:spPr>
          <a:xfrm>
            <a:off x="757766" y="270024"/>
            <a:ext cx="7118700" cy="1864036"/>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10094" b="1">
                <a:solidFill>
                  <a:srgbClr val="23DC6D"/>
                </a:solidFill>
                <a:latin typeface="League Spartan"/>
                <a:sym typeface="League Spartan"/>
              </a:rPr>
              <a:t>SVM</a:t>
            </a:r>
            <a:endParaRPr b="1"/>
          </a:p>
        </p:txBody>
      </p:sp>
      <p:sp>
        <p:nvSpPr>
          <p:cNvPr id="276" name="Google Shape;276;p17">
            <a:extLst>
              <a:ext uri="{FF2B5EF4-FFF2-40B4-BE49-F238E27FC236}">
                <a16:creationId xmlns:a16="http://schemas.microsoft.com/office/drawing/2014/main" id="{4279A1A8-A3C2-6137-05A1-064236705DDC}"/>
              </a:ext>
            </a:extLst>
          </p:cNvPr>
          <p:cNvSpPr txBox="1"/>
          <p:nvPr/>
        </p:nvSpPr>
        <p:spPr>
          <a:xfrm>
            <a:off x="8744300" y="1653121"/>
            <a:ext cx="2467800" cy="1019382"/>
          </a:xfrm>
          <a:prstGeom prst="rect">
            <a:avLst/>
          </a:prstGeom>
          <a:noFill/>
          <a:ln>
            <a:noFill/>
          </a:ln>
        </p:spPr>
        <p:txBody>
          <a:bodyPr spcFirstLastPara="1" wrap="square" lIns="0" tIns="0" rIns="0" bIns="0" anchor="t" anchorCtr="0">
            <a:spAutoFit/>
          </a:bodyPr>
          <a:lstStyle/>
          <a:p>
            <a:pPr marL="0" marR="0" lvl="0" indent="0" algn="ctr" rtl="0">
              <a:lnSpc>
                <a:spcPct val="151996"/>
              </a:lnSpc>
              <a:spcBef>
                <a:spcPts val="0"/>
              </a:spcBef>
              <a:spcAft>
                <a:spcPts val="0"/>
              </a:spcAft>
              <a:buNone/>
            </a:pPr>
            <a:r>
              <a:rPr lang="en-US" sz="4358" b="1">
                <a:solidFill>
                  <a:srgbClr val="23DC6D"/>
                </a:solidFill>
                <a:latin typeface="League Spartan"/>
                <a:sym typeface="League Spartan"/>
              </a:rPr>
              <a:t>85.34%</a:t>
            </a:r>
            <a:endParaRPr b="1"/>
          </a:p>
        </p:txBody>
      </p:sp>
      <p:sp>
        <p:nvSpPr>
          <p:cNvPr id="278" name="Google Shape;278;p17">
            <a:extLst>
              <a:ext uri="{FF2B5EF4-FFF2-40B4-BE49-F238E27FC236}">
                <a16:creationId xmlns:a16="http://schemas.microsoft.com/office/drawing/2014/main" id="{A9905D02-8501-DAB1-9A02-ED8676D9B0B7}"/>
              </a:ext>
            </a:extLst>
          </p:cNvPr>
          <p:cNvSpPr txBox="1"/>
          <p:nvPr/>
        </p:nvSpPr>
        <p:spPr>
          <a:xfrm>
            <a:off x="8666591" y="2326459"/>
            <a:ext cx="2467865" cy="633443"/>
          </a:xfrm>
          <a:prstGeom prst="rect">
            <a:avLst/>
          </a:prstGeom>
          <a:noFill/>
          <a:ln>
            <a:noFill/>
          </a:ln>
        </p:spPr>
        <p:txBody>
          <a:bodyPr spcFirstLastPara="1" wrap="square" lIns="0" tIns="0" rIns="0" bIns="0" anchor="t" anchorCtr="0">
            <a:spAutoFit/>
          </a:bodyPr>
          <a:lstStyle/>
          <a:p>
            <a:pPr marL="0" marR="0" lvl="0" indent="0" algn="ctr" rtl="0">
              <a:lnSpc>
                <a:spcPct val="180958"/>
              </a:lnSpc>
              <a:spcBef>
                <a:spcPts val="0"/>
              </a:spcBef>
              <a:spcAft>
                <a:spcPts val="0"/>
              </a:spcAft>
              <a:buNone/>
            </a:pPr>
            <a:r>
              <a:rPr lang="en-US" sz="2274" b="1" i="0" u="none" strike="noStrike" cap="none">
                <a:solidFill>
                  <a:srgbClr val="FFFFFF"/>
                </a:solidFill>
                <a:latin typeface="Lato"/>
                <a:ea typeface="Lato"/>
                <a:cs typeface="Lato"/>
                <a:sym typeface="Lato"/>
              </a:rPr>
              <a:t>Accuracy</a:t>
            </a:r>
            <a:endParaRPr/>
          </a:p>
        </p:txBody>
      </p:sp>
      <p:sp>
        <p:nvSpPr>
          <p:cNvPr id="279" name="Google Shape;279;p17">
            <a:extLst>
              <a:ext uri="{FF2B5EF4-FFF2-40B4-BE49-F238E27FC236}">
                <a16:creationId xmlns:a16="http://schemas.microsoft.com/office/drawing/2014/main" id="{D1C7DBC3-4ED5-2BBE-F436-5925DE09C461}"/>
              </a:ext>
            </a:extLst>
          </p:cNvPr>
          <p:cNvSpPr txBox="1"/>
          <p:nvPr/>
        </p:nvSpPr>
        <p:spPr>
          <a:xfrm>
            <a:off x="13589401" y="2326459"/>
            <a:ext cx="2467865" cy="633443"/>
          </a:xfrm>
          <a:prstGeom prst="rect">
            <a:avLst/>
          </a:prstGeom>
          <a:noFill/>
          <a:ln>
            <a:noFill/>
          </a:ln>
        </p:spPr>
        <p:txBody>
          <a:bodyPr spcFirstLastPara="1" wrap="square" lIns="0" tIns="0" rIns="0" bIns="0" anchor="t" anchorCtr="0">
            <a:spAutoFit/>
          </a:bodyPr>
          <a:lstStyle/>
          <a:p>
            <a:pPr marL="0" marR="0" lvl="0" indent="0" algn="ctr" rtl="0">
              <a:lnSpc>
                <a:spcPct val="180958"/>
              </a:lnSpc>
              <a:spcBef>
                <a:spcPts val="0"/>
              </a:spcBef>
              <a:spcAft>
                <a:spcPts val="0"/>
              </a:spcAft>
              <a:buNone/>
            </a:pPr>
            <a:r>
              <a:rPr lang="en-US" sz="2274" b="1" i="0" u="none" strike="noStrike" cap="none">
                <a:solidFill>
                  <a:srgbClr val="FFFFFF"/>
                </a:solidFill>
                <a:latin typeface="Lato"/>
                <a:ea typeface="Lato"/>
                <a:cs typeface="Lato"/>
                <a:sym typeface="Lato"/>
              </a:rPr>
              <a:t>AUC</a:t>
            </a:r>
            <a:endParaRPr/>
          </a:p>
        </p:txBody>
      </p:sp>
      <p:sp>
        <p:nvSpPr>
          <p:cNvPr id="2" name="AutoShape 2">
            <a:extLst>
              <a:ext uri="{FF2B5EF4-FFF2-40B4-BE49-F238E27FC236}">
                <a16:creationId xmlns:a16="http://schemas.microsoft.com/office/drawing/2014/main" id="{334D3F54-FD52-0B83-95BE-6B7E6BB98FC5}"/>
              </a:ext>
            </a:extLst>
          </p:cNvPr>
          <p:cNvSpPr>
            <a:spLocks noChangeAspect="1" noChangeArrowheads="1"/>
          </p:cNvSpPr>
          <p:nvPr/>
        </p:nvSpPr>
        <p:spPr bwMode="auto">
          <a:xfrm>
            <a:off x="8991599" y="4991099"/>
            <a:ext cx="6060831" cy="606083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2">
            <a:extLst>
              <a:ext uri="{FF2B5EF4-FFF2-40B4-BE49-F238E27FC236}">
                <a16:creationId xmlns:a16="http://schemas.microsoft.com/office/drawing/2014/main" id="{B39E21B2-C29A-EFF9-D207-1F1DB4224F1E}"/>
              </a:ext>
            </a:extLst>
          </p:cNvPr>
          <p:cNvSpPr>
            <a:spLocks noChangeAspect="1" noChangeArrowheads="1"/>
          </p:cNvSpPr>
          <p:nvPr/>
        </p:nvSpPr>
        <p:spPr bwMode="auto">
          <a:xfrm>
            <a:off x="8991600" y="4991100"/>
            <a:ext cx="5745126" cy="574512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a:extLst>
              <a:ext uri="{FF2B5EF4-FFF2-40B4-BE49-F238E27FC236}">
                <a16:creationId xmlns:a16="http://schemas.microsoft.com/office/drawing/2014/main" id="{D99700B0-9710-E19D-538F-0CF75ADA5809}"/>
              </a:ext>
            </a:extLst>
          </p:cNvPr>
          <p:cNvSpPr>
            <a:spLocks noChangeAspect="1" noChangeArrowheads="1"/>
          </p:cNvSpPr>
          <p:nvPr/>
        </p:nvSpPr>
        <p:spPr bwMode="auto">
          <a:xfrm>
            <a:off x="8991600" y="49911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 name="Picture 4">
            <a:extLst>
              <a:ext uri="{FF2B5EF4-FFF2-40B4-BE49-F238E27FC236}">
                <a16:creationId xmlns:a16="http://schemas.microsoft.com/office/drawing/2014/main" id="{02417AA4-9744-85B9-B3CD-CC655D88509C}"/>
              </a:ext>
            </a:extLst>
          </p:cNvPr>
          <p:cNvPicPr>
            <a:picLocks noChangeAspect="1"/>
          </p:cNvPicPr>
          <p:nvPr/>
        </p:nvPicPr>
        <p:blipFill>
          <a:blip r:embed="rId5"/>
          <a:stretch>
            <a:fillRect/>
          </a:stretch>
        </p:blipFill>
        <p:spPr>
          <a:xfrm>
            <a:off x="8882328" y="4497776"/>
            <a:ext cx="8027003" cy="5483490"/>
          </a:xfrm>
          <a:prstGeom prst="rect">
            <a:avLst/>
          </a:prstGeom>
        </p:spPr>
      </p:pic>
      <p:sp>
        <p:nvSpPr>
          <p:cNvPr id="6" name="Google Shape;276;p17">
            <a:extLst>
              <a:ext uri="{FF2B5EF4-FFF2-40B4-BE49-F238E27FC236}">
                <a16:creationId xmlns:a16="http://schemas.microsoft.com/office/drawing/2014/main" id="{A6003BD1-F0F4-6149-EFB8-577B91B74961}"/>
              </a:ext>
            </a:extLst>
          </p:cNvPr>
          <p:cNvSpPr txBox="1"/>
          <p:nvPr/>
        </p:nvSpPr>
        <p:spPr>
          <a:xfrm>
            <a:off x="13743867" y="1501064"/>
            <a:ext cx="2467800" cy="327462"/>
          </a:xfrm>
          <a:prstGeom prst="rect">
            <a:avLst/>
          </a:prstGeom>
          <a:noFill/>
          <a:ln>
            <a:noFill/>
          </a:ln>
        </p:spPr>
        <p:txBody>
          <a:bodyPr spcFirstLastPara="1" wrap="square" lIns="0" tIns="0" rIns="0" bIns="0" anchor="t" anchorCtr="0">
            <a:spAutoFit/>
          </a:bodyPr>
          <a:lstStyle/>
          <a:p>
            <a:pPr marL="0" marR="0" lvl="0" indent="0" algn="ctr" rtl="0">
              <a:lnSpc>
                <a:spcPct val="151996"/>
              </a:lnSpc>
              <a:spcBef>
                <a:spcPts val="0"/>
              </a:spcBef>
              <a:spcAft>
                <a:spcPts val="0"/>
              </a:spcAft>
              <a:buNone/>
            </a:pPr>
            <a:endParaRPr b="1"/>
          </a:p>
        </p:txBody>
      </p:sp>
      <p:sp>
        <p:nvSpPr>
          <p:cNvPr id="7" name="Google Shape;276;p17">
            <a:extLst>
              <a:ext uri="{FF2B5EF4-FFF2-40B4-BE49-F238E27FC236}">
                <a16:creationId xmlns:a16="http://schemas.microsoft.com/office/drawing/2014/main" id="{3E890922-8140-BF74-1FF6-873A47537FD1}"/>
              </a:ext>
            </a:extLst>
          </p:cNvPr>
          <p:cNvSpPr txBox="1"/>
          <p:nvPr/>
        </p:nvSpPr>
        <p:spPr>
          <a:xfrm>
            <a:off x="13599818" y="1597201"/>
            <a:ext cx="2467800" cy="1019382"/>
          </a:xfrm>
          <a:prstGeom prst="rect">
            <a:avLst/>
          </a:prstGeom>
          <a:noFill/>
          <a:ln>
            <a:noFill/>
          </a:ln>
        </p:spPr>
        <p:txBody>
          <a:bodyPr spcFirstLastPara="1" wrap="square" lIns="0" tIns="0" rIns="0" bIns="0" anchor="t" anchorCtr="0">
            <a:spAutoFit/>
          </a:bodyPr>
          <a:lstStyle/>
          <a:p>
            <a:pPr marL="0" marR="0" lvl="0" indent="0" algn="ctr" rtl="0">
              <a:lnSpc>
                <a:spcPct val="151996"/>
              </a:lnSpc>
              <a:spcBef>
                <a:spcPts val="0"/>
              </a:spcBef>
              <a:spcAft>
                <a:spcPts val="0"/>
              </a:spcAft>
              <a:buNone/>
            </a:pPr>
            <a:r>
              <a:rPr lang="en-US" sz="4350" b="1">
                <a:solidFill>
                  <a:srgbClr val="23DC6D"/>
                </a:solidFill>
                <a:latin typeface="League Spartan"/>
                <a:sym typeface="League Spartan"/>
              </a:rPr>
              <a:t>0.8997</a:t>
            </a:r>
            <a:endParaRPr b="1"/>
          </a:p>
        </p:txBody>
      </p:sp>
      <p:pic>
        <p:nvPicPr>
          <p:cNvPr id="9" name="Picture 8">
            <a:extLst>
              <a:ext uri="{FF2B5EF4-FFF2-40B4-BE49-F238E27FC236}">
                <a16:creationId xmlns:a16="http://schemas.microsoft.com/office/drawing/2014/main" id="{2B0BF543-FE24-47F3-D569-3148829CD146}"/>
              </a:ext>
            </a:extLst>
          </p:cNvPr>
          <p:cNvPicPr>
            <a:picLocks noChangeAspect="1"/>
          </p:cNvPicPr>
          <p:nvPr/>
        </p:nvPicPr>
        <p:blipFill>
          <a:blip r:embed="rId6"/>
          <a:stretch>
            <a:fillRect/>
          </a:stretch>
        </p:blipFill>
        <p:spPr>
          <a:xfrm>
            <a:off x="432160" y="4493320"/>
            <a:ext cx="8312140" cy="5487946"/>
          </a:xfrm>
          <a:prstGeom prst="rect">
            <a:avLst/>
          </a:prstGeom>
        </p:spPr>
      </p:pic>
      <p:sp>
        <p:nvSpPr>
          <p:cNvPr id="11" name="TextBox 10">
            <a:extLst>
              <a:ext uri="{FF2B5EF4-FFF2-40B4-BE49-F238E27FC236}">
                <a16:creationId xmlns:a16="http://schemas.microsoft.com/office/drawing/2014/main" id="{883ED6A3-0931-9725-1153-7E065A365C6F}"/>
              </a:ext>
            </a:extLst>
          </p:cNvPr>
          <p:cNvSpPr txBox="1"/>
          <p:nvPr/>
        </p:nvSpPr>
        <p:spPr>
          <a:xfrm>
            <a:off x="1486249" y="3131436"/>
            <a:ext cx="9154632" cy="584775"/>
          </a:xfrm>
          <a:prstGeom prst="rect">
            <a:avLst/>
          </a:prstGeom>
          <a:noFill/>
        </p:spPr>
        <p:txBody>
          <a:bodyPr wrap="square" lIns="91440" tIns="45720" rIns="91440" bIns="45720" anchor="t">
            <a:spAutoFit/>
          </a:bodyPr>
          <a:lstStyle/>
          <a:p>
            <a:r>
              <a:rPr lang="en-US" sz="3200">
                <a:solidFill>
                  <a:schemeClr val="bg1"/>
                </a:solidFill>
              </a:rPr>
              <a:t>kernel = "radial"</a:t>
            </a:r>
          </a:p>
        </p:txBody>
      </p:sp>
    </p:spTree>
    <p:extLst>
      <p:ext uri="{BB962C8B-B14F-4D97-AF65-F5344CB8AC3E}">
        <p14:creationId xmlns:p14="http://schemas.microsoft.com/office/powerpoint/2010/main" val="1834624075"/>
      </p:ext>
    </p:extLst>
  </p:cSld>
  <p:clrMapOvr>
    <a:masterClrMapping/>
  </p:clrMapOvr>
  <p:transition spd="slow" advTm="14785">
    <p:push/>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63">
          <a:extLst>
            <a:ext uri="{FF2B5EF4-FFF2-40B4-BE49-F238E27FC236}">
              <a16:creationId xmlns:a16="http://schemas.microsoft.com/office/drawing/2014/main" id="{A3760366-6313-7707-3702-6E432DD58349}"/>
            </a:ext>
          </a:extLst>
        </p:cNvPr>
        <p:cNvGrpSpPr/>
        <p:nvPr/>
      </p:nvGrpSpPr>
      <p:grpSpPr>
        <a:xfrm>
          <a:off x="0" y="0"/>
          <a:ext cx="0" cy="0"/>
          <a:chOff x="0" y="0"/>
          <a:chExt cx="0" cy="0"/>
        </a:xfrm>
      </p:grpSpPr>
      <p:grpSp>
        <p:nvGrpSpPr>
          <p:cNvPr id="268" name="Google Shape;268;p17">
            <a:extLst>
              <a:ext uri="{FF2B5EF4-FFF2-40B4-BE49-F238E27FC236}">
                <a16:creationId xmlns:a16="http://schemas.microsoft.com/office/drawing/2014/main" id="{E3B63DC4-7806-FB79-43C7-CE166F396F48}"/>
              </a:ext>
            </a:extLst>
          </p:cNvPr>
          <p:cNvGrpSpPr/>
          <p:nvPr/>
        </p:nvGrpSpPr>
        <p:grpSpPr>
          <a:xfrm>
            <a:off x="9029700" y="5035004"/>
            <a:ext cx="4114800" cy="4223296"/>
            <a:chOff x="0" y="-28575"/>
            <a:chExt cx="1083733" cy="1112308"/>
          </a:xfrm>
        </p:grpSpPr>
        <p:sp>
          <p:nvSpPr>
            <p:cNvPr id="269" name="Google Shape;269;p17">
              <a:extLst>
                <a:ext uri="{FF2B5EF4-FFF2-40B4-BE49-F238E27FC236}">
                  <a16:creationId xmlns:a16="http://schemas.microsoft.com/office/drawing/2014/main" id="{8568066C-FD0F-70D6-22E3-EFDAB25AB261}"/>
                </a:ext>
              </a:extLst>
            </p:cNvPr>
            <p:cNvSpPr/>
            <p:nvPr/>
          </p:nvSpPr>
          <p:spPr>
            <a:xfrm>
              <a:off x="0" y="0"/>
              <a:ext cx="1083733" cy="1083733"/>
            </a:xfrm>
            <a:custGeom>
              <a:avLst/>
              <a:gdLst/>
              <a:ahLst/>
              <a:cxnLst/>
              <a:rect l="l" t="t" r="r" b="b"/>
              <a:pathLst>
                <a:path w="1083733" h="1083733" extrusionOk="0">
                  <a:moveTo>
                    <a:pt x="0" y="0"/>
                  </a:moveTo>
                  <a:lnTo>
                    <a:pt x="1083733" y="0"/>
                  </a:lnTo>
                  <a:lnTo>
                    <a:pt x="1083733" y="1083733"/>
                  </a:lnTo>
                  <a:lnTo>
                    <a:pt x="0" y="1083733"/>
                  </a:lnTo>
                  <a:close/>
                </a:path>
              </a:pathLst>
            </a:custGeom>
            <a:solidFill>
              <a:srgbClr val="000000"/>
            </a:solidFill>
            <a:ln>
              <a:noFill/>
            </a:ln>
          </p:spPr>
          <p:txBody>
            <a:bodyPr/>
            <a:lstStyle/>
            <a:p>
              <a:endParaRPr lang="en-US"/>
            </a:p>
          </p:txBody>
        </p:sp>
        <p:sp>
          <p:nvSpPr>
            <p:cNvPr id="270" name="Google Shape;270;p17">
              <a:extLst>
                <a:ext uri="{FF2B5EF4-FFF2-40B4-BE49-F238E27FC236}">
                  <a16:creationId xmlns:a16="http://schemas.microsoft.com/office/drawing/2014/main" id="{04A60664-3467-F68D-CADE-413FD1A1D7F7}"/>
                </a:ext>
              </a:extLst>
            </p:cNvPr>
            <p:cNvSpPr txBox="1"/>
            <p:nvPr/>
          </p:nvSpPr>
          <p:spPr>
            <a:xfrm>
              <a:off x="0" y="-28575"/>
              <a:ext cx="1083733" cy="1112308"/>
            </a:xfrm>
            <a:prstGeom prst="rect">
              <a:avLst/>
            </a:prstGeom>
            <a:noFill/>
            <a:ln>
              <a:noFill/>
            </a:ln>
          </p:spPr>
          <p:txBody>
            <a:bodyPr spcFirstLastPara="1" wrap="square" lIns="50800" tIns="50800" rIns="50800" bIns="50800" anchor="ctr" anchorCtr="0">
              <a:noAutofit/>
            </a:bodyPr>
            <a:lstStyle/>
            <a:p>
              <a:pPr marL="0" marR="0" lvl="0" indent="0" algn="ctr" rtl="0">
                <a:lnSpc>
                  <a:spcPct val="156388"/>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74" name="Google Shape;274;p17">
            <a:extLst>
              <a:ext uri="{FF2B5EF4-FFF2-40B4-BE49-F238E27FC236}">
                <a16:creationId xmlns:a16="http://schemas.microsoft.com/office/drawing/2014/main" id="{682D313A-ECFE-453F-7F6B-B7DC87C93056}"/>
              </a:ext>
            </a:extLst>
          </p:cNvPr>
          <p:cNvSpPr txBox="1"/>
          <p:nvPr/>
        </p:nvSpPr>
        <p:spPr>
          <a:xfrm>
            <a:off x="757766" y="270024"/>
            <a:ext cx="7118700" cy="3728072"/>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10094" b="1">
                <a:solidFill>
                  <a:srgbClr val="23DC6D"/>
                </a:solidFill>
                <a:latin typeface="League Spartan"/>
                <a:sym typeface="League Spartan"/>
              </a:rPr>
              <a:t>Random </a:t>
            </a:r>
          </a:p>
          <a:p>
            <a:pPr marL="0" marR="0" lvl="0" indent="0" algn="l" rtl="0">
              <a:lnSpc>
                <a:spcPct val="120000"/>
              </a:lnSpc>
              <a:spcBef>
                <a:spcPts val="0"/>
              </a:spcBef>
              <a:spcAft>
                <a:spcPts val="0"/>
              </a:spcAft>
              <a:buNone/>
            </a:pPr>
            <a:r>
              <a:rPr lang="en-US" sz="10094" b="1">
                <a:solidFill>
                  <a:srgbClr val="23DC6D"/>
                </a:solidFill>
                <a:latin typeface="League Spartan"/>
                <a:sym typeface="League Spartan"/>
              </a:rPr>
              <a:t>Forest</a:t>
            </a:r>
            <a:endParaRPr b="1"/>
          </a:p>
        </p:txBody>
      </p:sp>
      <p:pic>
        <p:nvPicPr>
          <p:cNvPr id="3" name="Picture 2">
            <a:extLst>
              <a:ext uri="{FF2B5EF4-FFF2-40B4-BE49-F238E27FC236}">
                <a16:creationId xmlns:a16="http://schemas.microsoft.com/office/drawing/2014/main" id="{CCAEDB63-EB9B-3ECC-7C11-BA62F2F47272}"/>
              </a:ext>
            </a:extLst>
          </p:cNvPr>
          <p:cNvPicPr>
            <a:picLocks noChangeAspect="1"/>
          </p:cNvPicPr>
          <p:nvPr/>
        </p:nvPicPr>
        <p:blipFill>
          <a:blip r:embed="rId3"/>
          <a:stretch>
            <a:fillRect/>
          </a:stretch>
        </p:blipFill>
        <p:spPr>
          <a:xfrm>
            <a:off x="5836265" y="2800127"/>
            <a:ext cx="11693969" cy="7216849"/>
          </a:xfrm>
          <a:prstGeom prst="rect">
            <a:avLst/>
          </a:prstGeom>
        </p:spPr>
      </p:pic>
      <p:sp>
        <p:nvSpPr>
          <p:cNvPr id="5" name="TextBox 4">
            <a:extLst>
              <a:ext uri="{FF2B5EF4-FFF2-40B4-BE49-F238E27FC236}">
                <a16:creationId xmlns:a16="http://schemas.microsoft.com/office/drawing/2014/main" id="{AFFCBC03-C894-66D9-8064-10F76358D25E}"/>
              </a:ext>
            </a:extLst>
          </p:cNvPr>
          <p:cNvSpPr txBox="1"/>
          <p:nvPr/>
        </p:nvSpPr>
        <p:spPr>
          <a:xfrm>
            <a:off x="502388" y="4534153"/>
            <a:ext cx="4485502" cy="4524315"/>
          </a:xfrm>
          <a:prstGeom prst="rect">
            <a:avLst/>
          </a:prstGeom>
          <a:noFill/>
        </p:spPr>
        <p:txBody>
          <a:bodyPr wrap="square" lIns="91440" tIns="45720" rIns="91440" bIns="45720" anchor="t">
            <a:spAutoFit/>
          </a:bodyPr>
          <a:lstStyle/>
          <a:p>
            <a:r>
              <a:rPr lang="en-US" sz="3600" b="0" i="0">
                <a:solidFill>
                  <a:schemeClr val="bg1"/>
                </a:solidFill>
                <a:effectLst/>
                <a:latin typeface="Google Sans"/>
              </a:rPr>
              <a:t>The higher the value of Mean Decrease </a:t>
            </a:r>
            <a:r>
              <a:rPr lang="en-US" sz="3600">
                <a:solidFill>
                  <a:schemeClr val="bg1"/>
                </a:solidFill>
                <a:latin typeface="Google Sans"/>
              </a:rPr>
              <a:t>A</a:t>
            </a:r>
            <a:r>
              <a:rPr lang="en-US" sz="3600" b="0" i="0">
                <a:solidFill>
                  <a:schemeClr val="bg1"/>
                </a:solidFill>
                <a:effectLst/>
                <a:latin typeface="Google Sans"/>
              </a:rPr>
              <a:t>ccuracy or Mean </a:t>
            </a:r>
            <a:r>
              <a:rPr lang="en-US" sz="3600">
                <a:solidFill>
                  <a:schemeClr val="bg1"/>
                </a:solidFill>
                <a:latin typeface="Google Sans"/>
              </a:rPr>
              <a:t>D</a:t>
            </a:r>
            <a:r>
              <a:rPr lang="en-US" sz="3600" b="0" i="0">
                <a:solidFill>
                  <a:schemeClr val="bg1"/>
                </a:solidFill>
                <a:effectLst/>
                <a:latin typeface="Google Sans"/>
              </a:rPr>
              <a:t>ecrease </a:t>
            </a:r>
            <a:r>
              <a:rPr lang="en-US" sz="3600">
                <a:solidFill>
                  <a:schemeClr val="bg1"/>
                </a:solidFill>
                <a:latin typeface="Google Sans"/>
              </a:rPr>
              <a:t>G</a:t>
            </a:r>
            <a:r>
              <a:rPr lang="en-US" sz="3600" b="0" i="0">
                <a:solidFill>
                  <a:schemeClr val="bg1"/>
                </a:solidFill>
                <a:effectLst/>
                <a:latin typeface="Google Sans"/>
              </a:rPr>
              <a:t>ini score, the </a:t>
            </a:r>
            <a:r>
              <a:rPr lang="en-US" sz="3600">
                <a:solidFill>
                  <a:schemeClr val="bg1"/>
                </a:solidFill>
                <a:latin typeface="Google Sans"/>
              </a:rPr>
              <a:t>more</a:t>
            </a:r>
            <a:r>
              <a:rPr lang="en-US" sz="3600" b="0" i="0">
                <a:solidFill>
                  <a:schemeClr val="bg1"/>
                </a:solidFill>
                <a:effectLst/>
                <a:latin typeface="Google Sans"/>
              </a:rPr>
              <a:t> important the variable is to the model for </a:t>
            </a:r>
            <a:r>
              <a:rPr lang="en-US" sz="3600">
                <a:solidFill>
                  <a:schemeClr val="bg1"/>
                </a:solidFill>
                <a:latin typeface="Google Sans"/>
              </a:rPr>
              <a:t>making accurate predictions.</a:t>
            </a:r>
            <a:endParaRPr lang="en-US" sz="3600">
              <a:solidFill>
                <a:schemeClr val="bg1"/>
              </a:solidFill>
            </a:endParaRPr>
          </a:p>
        </p:txBody>
      </p:sp>
      <p:pic>
        <p:nvPicPr>
          <p:cNvPr id="7" name="Picture 6" descr="A close-up of a number&#10;&#10;AI-generated content may be incorrect.">
            <a:extLst>
              <a:ext uri="{FF2B5EF4-FFF2-40B4-BE49-F238E27FC236}">
                <a16:creationId xmlns:a16="http://schemas.microsoft.com/office/drawing/2014/main" id="{B15E9B53-CAF8-228A-CC01-04BCA2F48437}"/>
              </a:ext>
            </a:extLst>
          </p:cNvPr>
          <p:cNvPicPr>
            <a:picLocks noChangeAspect="1"/>
          </p:cNvPicPr>
          <p:nvPr/>
        </p:nvPicPr>
        <p:blipFill>
          <a:blip r:embed="rId4"/>
          <a:stretch>
            <a:fillRect/>
          </a:stretch>
        </p:blipFill>
        <p:spPr>
          <a:xfrm>
            <a:off x="6576147" y="794231"/>
            <a:ext cx="10214204" cy="1481690"/>
          </a:xfrm>
          <a:prstGeom prst="rect">
            <a:avLst/>
          </a:prstGeom>
        </p:spPr>
      </p:pic>
    </p:spTree>
    <p:extLst>
      <p:ext uri="{BB962C8B-B14F-4D97-AF65-F5344CB8AC3E}">
        <p14:creationId xmlns:p14="http://schemas.microsoft.com/office/powerpoint/2010/main" val="877616880"/>
      </p:ext>
    </p:extLst>
  </p:cSld>
  <p:clrMapOvr>
    <a:masterClrMapping/>
  </p:clrMapOvr>
  <p:transition spd="slow" advTm="5884">
    <p:push/>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63">
          <a:extLst>
            <a:ext uri="{FF2B5EF4-FFF2-40B4-BE49-F238E27FC236}">
              <a16:creationId xmlns:a16="http://schemas.microsoft.com/office/drawing/2014/main" id="{71B0123B-0A41-338F-C232-CF5867BED967}"/>
            </a:ext>
          </a:extLst>
        </p:cNvPr>
        <p:cNvGrpSpPr/>
        <p:nvPr/>
      </p:nvGrpSpPr>
      <p:grpSpPr>
        <a:xfrm>
          <a:off x="0" y="0"/>
          <a:ext cx="0" cy="0"/>
          <a:chOff x="0" y="0"/>
          <a:chExt cx="0" cy="0"/>
        </a:xfrm>
      </p:grpSpPr>
      <p:grpSp>
        <p:nvGrpSpPr>
          <p:cNvPr id="268" name="Google Shape;268;p17">
            <a:extLst>
              <a:ext uri="{FF2B5EF4-FFF2-40B4-BE49-F238E27FC236}">
                <a16:creationId xmlns:a16="http://schemas.microsoft.com/office/drawing/2014/main" id="{1B6F83E9-D54A-0C68-BF31-BABAD9B4D51F}"/>
              </a:ext>
            </a:extLst>
          </p:cNvPr>
          <p:cNvGrpSpPr/>
          <p:nvPr/>
        </p:nvGrpSpPr>
        <p:grpSpPr>
          <a:xfrm>
            <a:off x="9029700" y="5035004"/>
            <a:ext cx="4114800" cy="4223296"/>
            <a:chOff x="0" y="-28575"/>
            <a:chExt cx="1083733" cy="1112308"/>
          </a:xfrm>
        </p:grpSpPr>
        <p:sp>
          <p:nvSpPr>
            <p:cNvPr id="269" name="Google Shape;269;p17">
              <a:extLst>
                <a:ext uri="{FF2B5EF4-FFF2-40B4-BE49-F238E27FC236}">
                  <a16:creationId xmlns:a16="http://schemas.microsoft.com/office/drawing/2014/main" id="{4E5DD7BD-D142-E912-0491-456DE6308D1D}"/>
                </a:ext>
              </a:extLst>
            </p:cNvPr>
            <p:cNvSpPr/>
            <p:nvPr/>
          </p:nvSpPr>
          <p:spPr>
            <a:xfrm>
              <a:off x="0" y="0"/>
              <a:ext cx="1083733" cy="1083733"/>
            </a:xfrm>
            <a:custGeom>
              <a:avLst/>
              <a:gdLst/>
              <a:ahLst/>
              <a:cxnLst/>
              <a:rect l="l" t="t" r="r" b="b"/>
              <a:pathLst>
                <a:path w="1083733" h="1083733" extrusionOk="0">
                  <a:moveTo>
                    <a:pt x="0" y="0"/>
                  </a:moveTo>
                  <a:lnTo>
                    <a:pt x="1083733" y="0"/>
                  </a:lnTo>
                  <a:lnTo>
                    <a:pt x="1083733" y="1083733"/>
                  </a:lnTo>
                  <a:lnTo>
                    <a:pt x="0" y="1083733"/>
                  </a:lnTo>
                  <a:close/>
                </a:path>
              </a:pathLst>
            </a:custGeom>
            <a:solidFill>
              <a:srgbClr val="000000"/>
            </a:solidFill>
            <a:ln>
              <a:noFill/>
            </a:ln>
          </p:spPr>
          <p:txBody>
            <a:bodyPr/>
            <a:lstStyle/>
            <a:p>
              <a:endParaRPr lang="en-US"/>
            </a:p>
          </p:txBody>
        </p:sp>
        <p:sp>
          <p:nvSpPr>
            <p:cNvPr id="270" name="Google Shape;270;p17">
              <a:extLst>
                <a:ext uri="{FF2B5EF4-FFF2-40B4-BE49-F238E27FC236}">
                  <a16:creationId xmlns:a16="http://schemas.microsoft.com/office/drawing/2014/main" id="{34BCB417-BBB6-DDBA-8793-6C4750BA949A}"/>
                </a:ext>
              </a:extLst>
            </p:cNvPr>
            <p:cNvSpPr txBox="1"/>
            <p:nvPr/>
          </p:nvSpPr>
          <p:spPr>
            <a:xfrm>
              <a:off x="0" y="-28575"/>
              <a:ext cx="1083733" cy="1112308"/>
            </a:xfrm>
            <a:prstGeom prst="rect">
              <a:avLst/>
            </a:prstGeom>
            <a:noFill/>
            <a:ln>
              <a:noFill/>
            </a:ln>
          </p:spPr>
          <p:txBody>
            <a:bodyPr spcFirstLastPara="1" wrap="square" lIns="50800" tIns="50800" rIns="50800" bIns="50800" anchor="ctr" anchorCtr="0">
              <a:noAutofit/>
            </a:bodyPr>
            <a:lstStyle/>
            <a:p>
              <a:pPr marL="0" marR="0" lvl="0" indent="0" algn="ctr" rtl="0">
                <a:lnSpc>
                  <a:spcPct val="156388"/>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74" name="Google Shape;274;p17">
            <a:extLst>
              <a:ext uri="{FF2B5EF4-FFF2-40B4-BE49-F238E27FC236}">
                <a16:creationId xmlns:a16="http://schemas.microsoft.com/office/drawing/2014/main" id="{EEB6533E-FBB4-DAB9-68F2-A477E18DF01D}"/>
              </a:ext>
            </a:extLst>
          </p:cNvPr>
          <p:cNvSpPr txBox="1"/>
          <p:nvPr/>
        </p:nvSpPr>
        <p:spPr>
          <a:xfrm>
            <a:off x="757766" y="270024"/>
            <a:ext cx="7118700" cy="3728072"/>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10094" b="1">
                <a:solidFill>
                  <a:srgbClr val="23DC6D"/>
                </a:solidFill>
                <a:latin typeface="League Spartan"/>
                <a:sym typeface="League Spartan"/>
              </a:rPr>
              <a:t>Random </a:t>
            </a:r>
          </a:p>
          <a:p>
            <a:pPr marL="0" marR="0" lvl="0" indent="0" algn="l" rtl="0">
              <a:lnSpc>
                <a:spcPct val="120000"/>
              </a:lnSpc>
              <a:spcBef>
                <a:spcPts val="0"/>
              </a:spcBef>
              <a:spcAft>
                <a:spcPts val="0"/>
              </a:spcAft>
              <a:buNone/>
            </a:pPr>
            <a:r>
              <a:rPr lang="en-US" sz="10094" b="1">
                <a:solidFill>
                  <a:srgbClr val="23DC6D"/>
                </a:solidFill>
                <a:latin typeface="League Spartan"/>
                <a:sym typeface="League Spartan"/>
              </a:rPr>
              <a:t>Forest</a:t>
            </a:r>
            <a:endParaRPr lang="en-US" b="1"/>
          </a:p>
        </p:txBody>
      </p:sp>
      <p:sp>
        <p:nvSpPr>
          <p:cNvPr id="5" name="TextBox 4">
            <a:extLst>
              <a:ext uri="{FF2B5EF4-FFF2-40B4-BE49-F238E27FC236}">
                <a16:creationId xmlns:a16="http://schemas.microsoft.com/office/drawing/2014/main" id="{DCC19103-7C66-A319-76EB-46697A82C5E0}"/>
              </a:ext>
            </a:extLst>
          </p:cNvPr>
          <p:cNvSpPr txBox="1"/>
          <p:nvPr/>
        </p:nvSpPr>
        <p:spPr>
          <a:xfrm>
            <a:off x="757766" y="5746741"/>
            <a:ext cx="3859422" cy="2862322"/>
          </a:xfrm>
          <a:prstGeom prst="rect">
            <a:avLst/>
          </a:prstGeom>
          <a:noFill/>
        </p:spPr>
        <p:txBody>
          <a:bodyPr wrap="square">
            <a:spAutoFit/>
          </a:bodyPr>
          <a:lstStyle/>
          <a:p>
            <a:pPr algn="ctr"/>
            <a:r>
              <a:rPr lang="en-US" sz="3600">
                <a:solidFill>
                  <a:schemeClr val="bg1"/>
                </a:solidFill>
              </a:rPr>
              <a:t>OOB overall prediction error rate (on training data): 7.62%</a:t>
            </a:r>
          </a:p>
          <a:p>
            <a:pPr algn="ctr"/>
            <a:r>
              <a:rPr lang="en-US" sz="3600">
                <a:solidFill>
                  <a:srgbClr val="CDCDCD"/>
                </a:solidFill>
                <a:latin typeface="Google Sans"/>
              </a:rPr>
              <a:t>.</a:t>
            </a:r>
            <a:endParaRPr lang="en-US" sz="3600"/>
          </a:p>
        </p:txBody>
      </p:sp>
      <p:pic>
        <p:nvPicPr>
          <p:cNvPr id="8" name="Picture 7">
            <a:extLst>
              <a:ext uri="{FF2B5EF4-FFF2-40B4-BE49-F238E27FC236}">
                <a16:creationId xmlns:a16="http://schemas.microsoft.com/office/drawing/2014/main" id="{4974A1C5-735C-D41D-7B25-3FBC36F5F611}"/>
              </a:ext>
            </a:extLst>
          </p:cNvPr>
          <p:cNvPicPr>
            <a:picLocks noChangeAspect="1"/>
          </p:cNvPicPr>
          <p:nvPr/>
        </p:nvPicPr>
        <p:blipFill>
          <a:blip r:embed="rId3"/>
          <a:stretch>
            <a:fillRect/>
          </a:stretch>
        </p:blipFill>
        <p:spPr>
          <a:xfrm>
            <a:off x="5099680" y="1959428"/>
            <a:ext cx="12659677" cy="7812829"/>
          </a:xfrm>
          <a:prstGeom prst="rect">
            <a:avLst/>
          </a:prstGeom>
        </p:spPr>
      </p:pic>
    </p:spTree>
    <p:extLst>
      <p:ext uri="{BB962C8B-B14F-4D97-AF65-F5344CB8AC3E}">
        <p14:creationId xmlns:p14="http://schemas.microsoft.com/office/powerpoint/2010/main" val="1240226271"/>
      </p:ext>
    </p:extLst>
  </p:cSld>
  <p:clrMapOvr>
    <a:masterClrMapping/>
  </p:clrMapOvr>
  <p:transition spd="slow" advTm="3381">
    <p:push/>
  </p:transition>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35</TotalTime>
  <Words>1460</Words>
  <Application>Microsoft Macintosh PowerPoint</Application>
  <PresentationFormat>Custom</PresentationFormat>
  <Paragraphs>154</Paragraphs>
  <Slides>15</Slides>
  <Notes>13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15</vt:i4>
      </vt:variant>
    </vt:vector>
  </HeadingPairs>
  <TitlesOfParts>
    <vt:vector size="23" baseType="lpstr">
      <vt:lpstr>League Spartan</vt:lpstr>
      <vt:lpstr>Calibri</vt:lpstr>
      <vt:lpstr>Google Sans</vt:lpstr>
      <vt:lpstr>League Spartan ExtraBold</vt:lpstr>
      <vt:lpstr>Wingdings</vt:lpstr>
      <vt:lpstr>Lato</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Limitations + Future Directions</vt:lpstr>
      <vt:lpstr>1. Iqbal, Mansoor. "Spotify Revenue and Usage Statistics (2024)." Updated October 1, 2024. Business of Apps.  2. Singh, Shubham. "Spotify Statistics (2024) – User Growth, Top Artists &amp; More." September 17, 2024. Demand Sage.   </vt:lpstr>
      <vt:lpstr>Thank you for listening!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Jiaqi Wang</cp:lastModifiedBy>
  <cp:revision>13</cp:revision>
  <dcterms:modified xsi:type="dcterms:W3CDTF">2025-04-18T19:51:33Z</dcterms:modified>
</cp:coreProperties>
</file>